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9" r:id="rId3"/>
    <p:sldId id="268" r:id="rId4"/>
    <p:sldId id="257" r:id="rId5"/>
    <p:sldId id="269" r:id="rId6"/>
    <p:sldId id="298" r:id="rId7"/>
    <p:sldId id="302" r:id="rId8"/>
    <p:sldId id="305" r:id="rId9"/>
    <p:sldId id="291" r:id="rId10"/>
    <p:sldId id="304" r:id="rId11"/>
    <p:sldId id="258" r:id="rId12"/>
    <p:sldId id="293" r:id="rId13"/>
    <p:sldId id="303" r:id="rId14"/>
    <p:sldId id="261" r:id="rId15"/>
    <p:sldId id="301" r:id="rId16"/>
    <p:sldId id="296" r:id="rId17"/>
    <p:sldId id="294"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Fira Sans Extra Condensed" panose="020B0503050000020004" pitchFamily="34" charset="0"/>
      <p:regular r:id="rId25"/>
      <p:bold r:id="rId26"/>
      <p:italic r:id="rId27"/>
      <p:boldItalic r:id="rId28"/>
    </p:embeddedFont>
    <p:embeddedFont>
      <p:font typeface="Fira Sans Extra Condensed SemiBold" panose="020B060402020202020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FAB898-5739-4B95-B978-A59FE03E4F53}">
  <a:tblStyle styleId="{F9FAB898-5739-4B95-B978-A59FE03E4F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104" d="100"/>
          <a:sy n="104" d="100"/>
        </p:scale>
        <p:origin x="106" y="1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199499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41f20ec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41f20ec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98591eaa3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98591eaa3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198591e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198591e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98591eaa3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198591eaa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c1d42393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c1d42393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98591eaa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98591eaa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70925" y="1552075"/>
            <a:ext cx="3370500" cy="16116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48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70824" y="3163625"/>
            <a:ext cx="3370500" cy="427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datasets/andrewmvd/brain-tumor-progression"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46" name="Google Shape;46;p15"/>
          <p:cNvGrpSpPr/>
          <p:nvPr/>
        </p:nvGrpSpPr>
        <p:grpSpPr>
          <a:xfrm>
            <a:off x="7162800" y="2991834"/>
            <a:ext cx="1752600" cy="2064239"/>
            <a:chOff x="1040100" y="1301975"/>
            <a:chExt cx="2753353" cy="3017577"/>
          </a:xfrm>
        </p:grpSpPr>
        <p:sp>
          <p:nvSpPr>
            <p:cNvPr id="47" name="Google Shape;47;p15"/>
            <p:cNvSpPr/>
            <p:nvPr/>
          </p:nvSpPr>
          <p:spPr>
            <a:xfrm>
              <a:off x="1040100" y="1301975"/>
              <a:ext cx="2753353" cy="3017577"/>
            </a:xfrm>
            <a:custGeom>
              <a:avLst/>
              <a:gdLst/>
              <a:ahLst/>
              <a:cxnLst/>
              <a:rect l="l" t="t" r="r" b="b"/>
              <a:pathLst>
                <a:path w="48466" h="53117" extrusionOk="0">
                  <a:moveTo>
                    <a:pt x="37358" y="42897"/>
                  </a:moveTo>
                  <a:lnTo>
                    <a:pt x="37350" y="43004"/>
                  </a:lnTo>
                  <a:lnTo>
                    <a:pt x="37359" y="42903"/>
                  </a:lnTo>
                  <a:lnTo>
                    <a:pt x="37358" y="42897"/>
                  </a:lnTo>
                  <a:close/>
                  <a:moveTo>
                    <a:pt x="30534" y="47447"/>
                  </a:moveTo>
                  <a:lnTo>
                    <a:pt x="30538" y="47454"/>
                  </a:lnTo>
                  <a:lnTo>
                    <a:pt x="30584" y="47517"/>
                  </a:lnTo>
                  <a:lnTo>
                    <a:pt x="30534" y="47447"/>
                  </a:lnTo>
                  <a:close/>
                  <a:moveTo>
                    <a:pt x="27748" y="1"/>
                  </a:moveTo>
                  <a:lnTo>
                    <a:pt x="27702" y="92"/>
                  </a:lnTo>
                  <a:lnTo>
                    <a:pt x="27666" y="201"/>
                  </a:lnTo>
                  <a:lnTo>
                    <a:pt x="27620" y="347"/>
                  </a:lnTo>
                  <a:lnTo>
                    <a:pt x="27584" y="511"/>
                  </a:lnTo>
                  <a:lnTo>
                    <a:pt x="27502" y="912"/>
                  </a:lnTo>
                  <a:lnTo>
                    <a:pt x="27420" y="1387"/>
                  </a:lnTo>
                  <a:lnTo>
                    <a:pt x="27237" y="2490"/>
                  </a:lnTo>
                  <a:lnTo>
                    <a:pt x="27146" y="3083"/>
                  </a:lnTo>
                  <a:lnTo>
                    <a:pt x="27037" y="3675"/>
                  </a:lnTo>
                  <a:lnTo>
                    <a:pt x="26927" y="4250"/>
                  </a:lnTo>
                  <a:lnTo>
                    <a:pt x="26800" y="4797"/>
                  </a:lnTo>
                  <a:lnTo>
                    <a:pt x="26736" y="5052"/>
                  </a:lnTo>
                  <a:lnTo>
                    <a:pt x="26663" y="5289"/>
                  </a:lnTo>
                  <a:lnTo>
                    <a:pt x="26590" y="5517"/>
                  </a:lnTo>
                  <a:lnTo>
                    <a:pt x="26508" y="5718"/>
                  </a:lnTo>
                  <a:lnTo>
                    <a:pt x="26426" y="5900"/>
                  </a:lnTo>
                  <a:lnTo>
                    <a:pt x="26344" y="6064"/>
                  </a:lnTo>
                  <a:lnTo>
                    <a:pt x="26253" y="6192"/>
                  </a:lnTo>
                  <a:lnTo>
                    <a:pt x="26207" y="6256"/>
                  </a:lnTo>
                  <a:lnTo>
                    <a:pt x="26161" y="6302"/>
                  </a:lnTo>
                  <a:lnTo>
                    <a:pt x="26116" y="6347"/>
                  </a:lnTo>
                  <a:lnTo>
                    <a:pt x="26061" y="6374"/>
                  </a:lnTo>
                  <a:lnTo>
                    <a:pt x="26015" y="6402"/>
                  </a:lnTo>
                  <a:lnTo>
                    <a:pt x="25961" y="6420"/>
                  </a:lnTo>
                  <a:lnTo>
                    <a:pt x="25906" y="6429"/>
                  </a:lnTo>
                  <a:lnTo>
                    <a:pt x="25851" y="6429"/>
                  </a:lnTo>
                  <a:lnTo>
                    <a:pt x="25797" y="6420"/>
                  </a:lnTo>
                  <a:lnTo>
                    <a:pt x="25742" y="6402"/>
                  </a:lnTo>
                  <a:lnTo>
                    <a:pt x="25660" y="6365"/>
                  </a:lnTo>
                  <a:lnTo>
                    <a:pt x="25596" y="6311"/>
                  </a:lnTo>
                  <a:lnTo>
                    <a:pt x="25532" y="6247"/>
                  </a:lnTo>
                  <a:lnTo>
                    <a:pt x="25487" y="6174"/>
                  </a:lnTo>
                  <a:lnTo>
                    <a:pt x="25450" y="6083"/>
                  </a:lnTo>
                  <a:lnTo>
                    <a:pt x="25414" y="5991"/>
                  </a:lnTo>
                  <a:lnTo>
                    <a:pt x="25395" y="5891"/>
                  </a:lnTo>
                  <a:lnTo>
                    <a:pt x="25386" y="5782"/>
                  </a:lnTo>
                  <a:lnTo>
                    <a:pt x="25377" y="5672"/>
                  </a:lnTo>
                  <a:lnTo>
                    <a:pt x="25377" y="5545"/>
                  </a:lnTo>
                  <a:lnTo>
                    <a:pt x="25386" y="5426"/>
                  </a:lnTo>
                  <a:lnTo>
                    <a:pt x="25395" y="5289"/>
                  </a:lnTo>
                  <a:lnTo>
                    <a:pt x="25441" y="5025"/>
                  </a:lnTo>
                  <a:lnTo>
                    <a:pt x="25496" y="4742"/>
                  </a:lnTo>
                  <a:lnTo>
                    <a:pt x="25560" y="4469"/>
                  </a:lnTo>
                  <a:lnTo>
                    <a:pt x="25642" y="4186"/>
                  </a:lnTo>
                  <a:lnTo>
                    <a:pt x="25806" y="3666"/>
                  </a:lnTo>
                  <a:lnTo>
                    <a:pt x="25942" y="3229"/>
                  </a:lnTo>
                  <a:lnTo>
                    <a:pt x="25988" y="3055"/>
                  </a:lnTo>
                  <a:lnTo>
                    <a:pt x="26025" y="2928"/>
                  </a:lnTo>
                  <a:lnTo>
                    <a:pt x="26061" y="2709"/>
                  </a:lnTo>
                  <a:lnTo>
                    <a:pt x="26079" y="2508"/>
                  </a:lnTo>
                  <a:lnTo>
                    <a:pt x="26088" y="2308"/>
                  </a:lnTo>
                  <a:lnTo>
                    <a:pt x="26088" y="2116"/>
                  </a:lnTo>
                  <a:lnTo>
                    <a:pt x="26070" y="1934"/>
                  </a:lnTo>
                  <a:lnTo>
                    <a:pt x="26052" y="1751"/>
                  </a:lnTo>
                  <a:lnTo>
                    <a:pt x="26025" y="1569"/>
                  </a:lnTo>
                  <a:lnTo>
                    <a:pt x="25988" y="1396"/>
                  </a:lnTo>
                  <a:lnTo>
                    <a:pt x="25906" y="1058"/>
                  </a:lnTo>
                  <a:lnTo>
                    <a:pt x="25806" y="721"/>
                  </a:lnTo>
                  <a:lnTo>
                    <a:pt x="25705" y="374"/>
                  </a:lnTo>
                  <a:lnTo>
                    <a:pt x="25605" y="28"/>
                  </a:lnTo>
                  <a:lnTo>
                    <a:pt x="25614" y="229"/>
                  </a:lnTo>
                  <a:lnTo>
                    <a:pt x="25614" y="438"/>
                  </a:lnTo>
                  <a:lnTo>
                    <a:pt x="25596" y="648"/>
                  </a:lnTo>
                  <a:lnTo>
                    <a:pt x="25578" y="858"/>
                  </a:lnTo>
                  <a:lnTo>
                    <a:pt x="25550" y="1067"/>
                  </a:lnTo>
                  <a:lnTo>
                    <a:pt x="25514" y="1286"/>
                  </a:lnTo>
                  <a:lnTo>
                    <a:pt x="25477" y="1496"/>
                  </a:lnTo>
                  <a:lnTo>
                    <a:pt x="25432" y="1715"/>
                  </a:lnTo>
                  <a:lnTo>
                    <a:pt x="25322" y="2134"/>
                  </a:lnTo>
                  <a:lnTo>
                    <a:pt x="25204" y="2554"/>
                  </a:lnTo>
                  <a:lnTo>
                    <a:pt x="25076" y="2955"/>
                  </a:lnTo>
                  <a:lnTo>
                    <a:pt x="24939" y="3329"/>
                  </a:lnTo>
                  <a:lnTo>
                    <a:pt x="24848" y="3621"/>
                  </a:lnTo>
                  <a:lnTo>
                    <a:pt x="24766" y="3912"/>
                  </a:lnTo>
                  <a:lnTo>
                    <a:pt x="24711" y="4195"/>
                  </a:lnTo>
                  <a:lnTo>
                    <a:pt x="24666" y="4478"/>
                  </a:lnTo>
                  <a:lnTo>
                    <a:pt x="24639" y="4760"/>
                  </a:lnTo>
                  <a:lnTo>
                    <a:pt x="24629" y="5034"/>
                  </a:lnTo>
                  <a:lnTo>
                    <a:pt x="24629" y="5308"/>
                  </a:lnTo>
                  <a:lnTo>
                    <a:pt x="24648" y="5590"/>
                  </a:lnTo>
                  <a:lnTo>
                    <a:pt x="24666" y="5864"/>
                  </a:lnTo>
                  <a:lnTo>
                    <a:pt x="24702" y="6147"/>
                  </a:lnTo>
                  <a:lnTo>
                    <a:pt x="24748" y="6438"/>
                  </a:lnTo>
                  <a:lnTo>
                    <a:pt x="24794" y="6730"/>
                  </a:lnTo>
                  <a:lnTo>
                    <a:pt x="24903" y="7341"/>
                  </a:lnTo>
                  <a:lnTo>
                    <a:pt x="25022" y="7998"/>
                  </a:lnTo>
                  <a:lnTo>
                    <a:pt x="25076" y="8308"/>
                  </a:lnTo>
                  <a:lnTo>
                    <a:pt x="25122" y="8618"/>
                  </a:lnTo>
                  <a:lnTo>
                    <a:pt x="25158" y="8919"/>
                  </a:lnTo>
                  <a:lnTo>
                    <a:pt x="25195" y="9238"/>
                  </a:lnTo>
                  <a:lnTo>
                    <a:pt x="25240" y="9858"/>
                  </a:lnTo>
                  <a:lnTo>
                    <a:pt x="25286" y="10478"/>
                  </a:lnTo>
                  <a:lnTo>
                    <a:pt x="25322" y="10952"/>
                  </a:lnTo>
                  <a:lnTo>
                    <a:pt x="25341" y="11189"/>
                  </a:lnTo>
                  <a:lnTo>
                    <a:pt x="25359" y="11426"/>
                  </a:lnTo>
                  <a:lnTo>
                    <a:pt x="25368" y="11663"/>
                  </a:lnTo>
                  <a:lnTo>
                    <a:pt x="25359" y="11891"/>
                  </a:lnTo>
                  <a:lnTo>
                    <a:pt x="25341" y="12128"/>
                  </a:lnTo>
                  <a:lnTo>
                    <a:pt x="25322" y="12247"/>
                  </a:lnTo>
                  <a:lnTo>
                    <a:pt x="25295" y="12356"/>
                  </a:lnTo>
                  <a:lnTo>
                    <a:pt x="25240" y="12584"/>
                  </a:lnTo>
                  <a:lnTo>
                    <a:pt x="25177" y="12803"/>
                  </a:lnTo>
                  <a:lnTo>
                    <a:pt x="25131" y="12903"/>
                  </a:lnTo>
                  <a:lnTo>
                    <a:pt x="25094" y="12995"/>
                  </a:lnTo>
                  <a:lnTo>
                    <a:pt x="25049" y="13077"/>
                  </a:lnTo>
                  <a:lnTo>
                    <a:pt x="24994" y="13150"/>
                  </a:lnTo>
                  <a:lnTo>
                    <a:pt x="24939" y="13204"/>
                  </a:lnTo>
                  <a:lnTo>
                    <a:pt x="24876" y="13241"/>
                  </a:lnTo>
                  <a:lnTo>
                    <a:pt x="24812" y="13250"/>
                  </a:lnTo>
                  <a:lnTo>
                    <a:pt x="24766" y="13259"/>
                  </a:lnTo>
                  <a:lnTo>
                    <a:pt x="24730" y="13250"/>
                  </a:lnTo>
                  <a:lnTo>
                    <a:pt x="24648" y="13223"/>
                  </a:lnTo>
                  <a:lnTo>
                    <a:pt x="24556" y="13168"/>
                  </a:lnTo>
                  <a:lnTo>
                    <a:pt x="24447" y="13095"/>
                  </a:lnTo>
                  <a:lnTo>
                    <a:pt x="24338" y="12985"/>
                  </a:lnTo>
                  <a:lnTo>
                    <a:pt x="24146" y="12767"/>
                  </a:lnTo>
                  <a:lnTo>
                    <a:pt x="23973" y="12539"/>
                  </a:lnTo>
                  <a:lnTo>
                    <a:pt x="23809" y="12311"/>
                  </a:lnTo>
                  <a:lnTo>
                    <a:pt x="23645" y="12074"/>
                  </a:lnTo>
                  <a:lnTo>
                    <a:pt x="23380" y="11691"/>
                  </a:lnTo>
                  <a:lnTo>
                    <a:pt x="23107" y="11335"/>
                  </a:lnTo>
                  <a:lnTo>
                    <a:pt x="22970" y="11162"/>
                  </a:lnTo>
                  <a:lnTo>
                    <a:pt x="22815" y="10988"/>
                  </a:lnTo>
                  <a:lnTo>
                    <a:pt x="22477" y="10624"/>
                  </a:lnTo>
                  <a:lnTo>
                    <a:pt x="22304" y="10441"/>
                  </a:lnTo>
                  <a:lnTo>
                    <a:pt x="22140" y="10259"/>
                  </a:lnTo>
                  <a:lnTo>
                    <a:pt x="21976" y="10067"/>
                  </a:lnTo>
                  <a:lnTo>
                    <a:pt x="21821" y="9876"/>
                  </a:lnTo>
                  <a:lnTo>
                    <a:pt x="21675" y="9675"/>
                  </a:lnTo>
                  <a:lnTo>
                    <a:pt x="21529" y="9475"/>
                  </a:lnTo>
                  <a:lnTo>
                    <a:pt x="21383" y="9265"/>
                  </a:lnTo>
                  <a:lnTo>
                    <a:pt x="21256" y="9055"/>
                  </a:lnTo>
                  <a:lnTo>
                    <a:pt x="21137" y="8846"/>
                  </a:lnTo>
                  <a:lnTo>
                    <a:pt x="21028" y="8645"/>
                  </a:lnTo>
                  <a:lnTo>
                    <a:pt x="20927" y="8444"/>
                  </a:lnTo>
                  <a:lnTo>
                    <a:pt x="20836" y="8253"/>
                  </a:lnTo>
                  <a:lnTo>
                    <a:pt x="20754" y="8052"/>
                  </a:lnTo>
                  <a:lnTo>
                    <a:pt x="20681" y="7852"/>
                  </a:lnTo>
                  <a:lnTo>
                    <a:pt x="20608" y="7660"/>
                  </a:lnTo>
                  <a:lnTo>
                    <a:pt x="20544" y="7460"/>
                  </a:lnTo>
                  <a:lnTo>
                    <a:pt x="20435" y="7058"/>
                  </a:lnTo>
                  <a:lnTo>
                    <a:pt x="20344" y="6648"/>
                  </a:lnTo>
                  <a:lnTo>
                    <a:pt x="20262" y="6210"/>
                  </a:lnTo>
                  <a:lnTo>
                    <a:pt x="20189" y="5754"/>
                  </a:lnTo>
                  <a:lnTo>
                    <a:pt x="20152" y="5563"/>
                  </a:lnTo>
                  <a:lnTo>
                    <a:pt x="20107" y="5371"/>
                  </a:lnTo>
                  <a:lnTo>
                    <a:pt x="20052" y="5189"/>
                  </a:lnTo>
                  <a:lnTo>
                    <a:pt x="19997" y="4998"/>
                  </a:lnTo>
                  <a:lnTo>
                    <a:pt x="19869" y="4642"/>
                  </a:lnTo>
                  <a:lnTo>
                    <a:pt x="19724" y="4277"/>
                  </a:lnTo>
                  <a:lnTo>
                    <a:pt x="19587" y="3922"/>
                  </a:lnTo>
                  <a:lnTo>
                    <a:pt x="19450" y="3566"/>
                  </a:lnTo>
                  <a:lnTo>
                    <a:pt x="19386" y="3384"/>
                  </a:lnTo>
                  <a:lnTo>
                    <a:pt x="19331" y="3201"/>
                  </a:lnTo>
                  <a:lnTo>
                    <a:pt x="19286" y="3019"/>
                  </a:lnTo>
                  <a:lnTo>
                    <a:pt x="19240" y="2827"/>
                  </a:lnTo>
                  <a:lnTo>
                    <a:pt x="19213" y="3757"/>
                  </a:lnTo>
                  <a:lnTo>
                    <a:pt x="19204" y="4241"/>
                  </a:lnTo>
                  <a:lnTo>
                    <a:pt x="19204" y="4733"/>
                  </a:lnTo>
                  <a:lnTo>
                    <a:pt x="19222" y="5216"/>
                  </a:lnTo>
                  <a:lnTo>
                    <a:pt x="19240" y="5700"/>
                  </a:lnTo>
                  <a:lnTo>
                    <a:pt x="19277" y="6165"/>
                  </a:lnTo>
                  <a:lnTo>
                    <a:pt x="19331" y="6612"/>
                  </a:lnTo>
                  <a:lnTo>
                    <a:pt x="19359" y="6739"/>
                  </a:lnTo>
                  <a:lnTo>
                    <a:pt x="19404" y="6876"/>
                  </a:lnTo>
                  <a:lnTo>
                    <a:pt x="19441" y="7013"/>
                  </a:lnTo>
                  <a:lnTo>
                    <a:pt x="19468" y="7150"/>
                  </a:lnTo>
                  <a:lnTo>
                    <a:pt x="19477" y="7213"/>
                  </a:lnTo>
                  <a:lnTo>
                    <a:pt x="19468" y="7277"/>
                  </a:lnTo>
                  <a:lnTo>
                    <a:pt x="19459" y="7332"/>
                  </a:lnTo>
                  <a:lnTo>
                    <a:pt x="19432" y="7387"/>
                  </a:lnTo>
                  <a:lnTo>
                    <a:pt x="19395" y="7432"/>
                  </a:lnTo>
                  <a:lnTo>
                    <a:pt x="19341" y="7469"/>
                  </a:lnTo>
                  <a:lnTo>
                    <a:pt x="19277" y="7505"/>
                  </a:lnTo>
                  <a:lnTo>
                    <a:pt x="19186" y="7533"/>
                  </a:lnTo>
                  <a:lnTo>
                    <a:pt x="19131" y="7533"/>
                  </a:lnTo>
                  <a:lnTo>
                    <a:pt x="19067" y="7523"/>
                  </a:lnTo>
                  <a:lnTo>
                    <a:pt x="18994" y="7505"/>
                  </a:lnTo>
                  <a:lnTo>
                    <a:pt x="18930" y="7478"/>
                  </a:lnTo>
                  <a:lnTo>
                    <a:pt x="18857" y="7441"/>
                  </a:lnTo>
                  <a:lnTo>
                    <a:pt x="18793" y="7396"/>
                  </a:lnTo>
                  <a:lnTo>
                    <a:pt x="18648" y="7286"/>
                  </a:lnTo>
                  <a:lnTo>
                    <a:pt x="18520" y="7177"/>
                  </a:lnTo>
                  <a:lnTo>
                    <a:pt x="18392" y="7058"/>
                  </a:lnTo>
                  <a:lnTo>
                    <a:pt x="18201" y="6867"/>
                  </a:lnTo>
                  <a:lnTo>
                    <a:pt x="18091" y="6757"/>
                  </a:lnTo>
                  <a:lnTo>
                    <a:pt x="17982" y="6639"/>
                  </a:lnTo>
                  <a:lnTo>
                    <a:pt x="17882" y="6520"/>
                  </a:lnTo>
                  <a:lnTo>
                    <a:pt x="17781" y="6402"/>
                  </a:lnTo>
                  <a:lnTo>
                    <a:pt x="17690" y="6274"/>
                  </a:lnTo>
                  <a:lnTo>
                    <a:pt x="17608" y="6147"/>
                  </a:lnTo>
                  <a:lnTo>
                    <a:pt x="17444" y="5873"/>
                  </a:lnTo>
                  <a:lnTo>
                    <a:pt x="17262" y="5572"/>
                  </a:lnTo>
                  <a:lnTo>
                    <a:pt x="17015" y="5162"/>
                  </a:lnTo>
                  <a:lnTo>
                    <a:pt x="16897" y="4952"/>
                  </a:lnTo>
                  <a:lnTo>
                    <a:pt x="16797" y="4760"/>
                  </a:lnTo>
                  <a:lnTo>
                    <a:pt x="16760" y="4669"/>
                  </a:lnTo>
                  <a:lnTo>
                    <a:pt x="16733" y="4587"/>
                  </a:lnTo>
                  <a:lnTo>
                    <a:pt x="16714" y="4514"/>
                  </a:lnTo>
                  <a:lnTo>
                    <a:pt x="16705" y="4450"/>
                  </a:lnTo>
                  <a:lnTo>
                    <a:pt x="16705" y="4742"/>
                  </a:lnTo>
                  <a:lnTo>
                    <a:pt x="16724" y="5034"/>
                  </a:lnTo>
                  <a:lnTo>
                    <a:pt x="16751" y="5317"/>
                  </a:lnTo>
                  <a:lnTo>
                    <a:pt x="16787" y="5590"/>
                  </a:lnTo>
                  <a:lnTo>
                    <a:pt x="16842" y="5864"/>
                  </a:lnTo>
                  <a:lnTo>
                    <a:pt x="16915" y="6128"/>
                  </a:lnTo>
                  <a:lnTo>
                    <a:pt x="16997" y="6384"/>
                  </a:lnTo>
                  <a:lnTo>
                    <a:pt x="17088" y="6639"/>
                  </a:lnTo>
                  <a:lnTo>
                    <a:pt x="17198" y="6894"/>
                  </a:lnTo>
                  <a:lnTo>
                    <a:pt x="17316" y="7131"/>
                  </a:lnTo>
                  <a:lnTo>
                    <a:pt x="17453" y="7378"/>
                  </a:lnTo>
                  <a:lnTo>
                    <a:pt x="17590" y="7605"/>
                  </a:lnTo>
                  <a:lnTo>
                    <a:pt x="17754" y="7843"/>
                  </a:lnTo>
                  <a:lnTo>
                    <a:pt x="17918" y="8071"/>
                  </a:lnTo>
                  <a:lnTo>
                    <a:pt x="18100" y="8289"/>
                  </a:lnTo>
                  <a:lnTo>
                    <a:pt x="18301" y="8508"/>
                  </a:lnTo>
                  <a:lnTo>
                    <a:pt x="18420" y="8627"/>
                  </a:lnTo>
                  <a:lnTo>
                    <a:pt x="18547" y="8745"/>
                  </a:lnTo>
                  <a:lnTo>
                    <a:pt x="18675" y="8855"/>
                  </a:lnTo>
                  <a:lnTo>
                    <a:pt x="18812" y="8964"/>
                  </a:lnTo>
                  <a:lnTo>
                    <a:pt x="19085" y="9156"/>
                  </a:lnTo>
                  <a:lnTo>
                    <a:pt x="19359" y="9329"/>
                  </a:lnTo>
                  <a:lnTo>
                    <a:pt x="19933" y="9675"/>
                  </a:lnTo>
                  <a:lnTo>
                    <a:pt x="20225" y="9849"/>
                  </a:lnTo>
                  <a:lnTo>
                    <a:pt x="20517" y="10031"/>
                  </a:lnTo>
                  <a:lnTo>
                    <a:pt x="20690" y="10168"/>
                  </a:lnTo>
                  <a:lnTo>
                    <a:pt x="20818" y="10286"/>
                  </a:lnTo>
                  <a:lnTo>
                    <a:pt x="20863" y="10341"/>
                  </a:lnTo>
                  <a:lnTo>
                    <a:pt x="20900" y="10387"/>
                  </a:lnTo>
                  <a:lnTo>
                    <a:pt x="20927" y="10432"/>
                  </a:lnTo>
                  <a:lnTo>
                    <a:pt x="20945" y="10478"/>
                  </a:lnTo>
                  <a:lnTo>
                    <a:pt x="20945" y="10514"/>
                  </a:lnTo>
                  <a:lnTo>
                    <a:pt x="20945" y="10560"/>
                  </a:lnTo>
                  <a:lnTo>
                    <a:pt x="20936" y="10587"/>
                  </a:lnTo>
                  <a:lnTo>
                    <a:pt x="20918" y="10624"/>
                  </a:lnTo>
                  <a:lnTo>
                    <a:pt x="20891" y="10651"/>
                  </a:lnTo>
                  <a:lnTo>
                    <a:pt x="20854" y="10678"/>
                  </a:lnTo>
                  <a:lnTo>
                    <a:pt x="20772" y="10724"/>
                  </a:lnTo>
                  <a:lnTo>
                    <a:pt x="20672" y="10770"/>
                  </a:lnTo>
                  <a:lnTo>
                    <a:pt x="20553" y="10806"/>
                  </a:lnTo>
                  <a:lnTo>
                    <a:pt x="20289" y="10861"/>
                  </a:lnTo>
                  <a:lnTo>
                    <a:pt x="20006" y="10916"/>
                  </a:lnTo>
                  <a:lnTo>
                    <a:pt x="19760" y="10970"/>
                  </a:lnTo>
                  <a:lnTo>
                    <a:pt x="19414" y="11061"/>
                  </a:lnTo>
                  <a:lnTo>
                    <a:pt x="19085" y="11125"/>
                  </a:lnTo>
                  <a:lnTo>
                    <a:pt x="18757" y="11171"/>
                  </a:lnTo>
                  <a:lnTo>
                    <a:pt x="18602" y="11189"/>
                  </a:lnTo>
                  <a:lnTo>
                    <a:pt x="18438" y="11198"/>
                  </a:lnTo>
                  <a:lnTo>
                    <a:pt x="18119" y="11198"/>
                  </a:lnTo>
                  <a:lnTo>
                    <a:pt x="17955" y="11189"/>
                  </a:lnTo>
                  <a:lnTo>
                    <a:pt x="17781" y="11171"/>
                  </a:lnTo>
                  <a:lnTo>
                    <a:pt x="17617" y="11153"/>
                  </a:lnTo>
                  <a:lnTo>
                    <a:pt x="17444" y="11125"/>
                  </a:lnTo>
                  <a:lnTo>
                    <a:pt x="17271" y="11098"/>
                  </a:lnTo>
                  <a:lnTo>
                    <a:pt x="17088" y="11052"/>
                  </a:lnTo>
                  <a:lnTo>
                    <a:pt x="16724" y="10970"/>
                  </a:lnTo>
                  <a:lnTo>
                    <a:pt x="16386" y="10888"/>
                  </a:lnTo>
                  <a:lnTo>
                    <a:pt x="16067" y="10833"/>
                  </a:lnTo>
                  <a:lnTo>
                    <a:pt x="15766" y="10779"/>
                  </a:lnTo>
                  <a:lnTo>
                    <a:pt x="15483" y="10742"/>
                  </a:lnTo>
                  <a:lnTo>
                    <a:pt x="15210" y="10715"/>
                  </a:lnTo>
                  <a:lnTo>
                    <a:pt x="14945" y="10697"/>
                  </a:lnTo>
                  <a:lnTo>
                    <a:pt x="14681" y="10697"/>
                  </a:lnTo>
                  <a:lnTo>
                    <a:pt x="14417" y="10706"/>
                  </a:lnTo>
                  <a:lnTo>
                    <a:pt x="14152" y="10724"/>
                  </a:lnTo>
                  <a:lnTo>
                    <a:pt x="13879" y="10761"/>
                  </a:lnTo>
                  <a:lnTo>
                    <a:pt x="13596" y="10815"/>
                  </a:lnTo>
                  <a:lnTo>
                    <a:pt x="13304" y="10879"/>
                  </a:lnTo>
                  <a:lnTo>
                    <a:pt x="12985" y="10952"/>
                  </a:lnTo>
                  <a:lnTo>
                    <a:pt x="12648" y="11043"/>
                  </a:lnTo>
                  <a:lnTo>
                    <a:pt x="12292" y="11143"/>
                  </a:lnTo>
                  <a:lnTo>
                    <a:pt x="12803" y="11143"/>
                  </a:lnTo>
                  <a:lnTo>
                    <a:pt x="13322" y="11171"/>
                  </a:lnTo>
                  <a:lnTo>
                    <a:pt x="13578" y="11189"/>
                  </a:lnTo>
                  <a:lnTo>
                    <a:pt x="13824" y="11207"/>
                  </a:lnTo>
                  <a:lnTo>
                    <a:pt x="14079" y="11244"/>
                  </a:lnTo>
                  <a:lnTo>
                    <a:pt x="14334" y="11280"/>
                  </a:lnTo>
                  <a:lnTo>
                    <a:pt x="14581" y="11326"/>
                  </a:lnTo>
                  <a:lnTo>
                    <a:pt x="14827" y="11381"/>
                  </a:lnTo>
                  <a:lnTo>
                    <a:pt x="15073" y="11444"/>
                  </a:lnTo>
                  <a:lnTo>
                    <a:pt x="15319" y="11517"/>
                  </a:lnTo>
                  <a:lnTo>
                    <a:pt x="15556" y="11599"/>
                  </a:lnTo>
                  <a:lnTo>
                    <a:pt x="15803" y="11691"/>
                  </a:lnTo>
                  <a:lnTo>
                    <a:pt x="16040" y="11791"/>
                  </a:lnTo>
                  <a:lnTo>
                    <a:pt x="16277" y="11900"/>
                  </a:lnTo>
                  <a:lnTo>
                    <a:pt x="16213" y="12037"/>
                  </a:lnTo>
                  <a:lnTo>
                    <a:pt x="16140" y="12165"/>
                  </a:lnTo>
                  <a:lnTo>
                    <a:pt x="16049" y="12274"/>
                  </a:lnTo>
                  <a:lnTo>
                    <a:pt x="15948" y="12374"/>
                  </a:lnTo>
                  <a:lnTo>
                    <a:pt x="15839" y="12466"/>
                  </a:lnTo>
                  <a:lnTo>
                    <a:pt x="15721" y="12557"/>
                  </a:lnTo>
                  <a:lnTo>
                    <a:pt x="15593" y="12639"/>
                  </a:lnTo>
                  <a:lnTo>
                    <a:pt x="15456" y="12721"/>
                  </a:lnTo>
                  <a:lnTo>
                    <a:pt x="15192" y="12876"/>
                  </a:lnTo>
                  <a:lnTo>
                    <a:pt x="14927" y="13040"/>
                  </a:lnTo>
                  <a:lnTo>
                    <a:pt x="14809" y="13131"/>
                  </a:lnTo>
                  <a:lnTo>
                    <a:pt x="14690" y="13223"/>
                  </a:lnTo>
                  <a:lnTo>
                    <a:pt x="14581" y="13323"/>
                  </a:lnTo>
                  <a:lnTo>
                    <a:pt x="14480" y="13441"/>
                  </a:lnTo>
                  <a:lnTo>
                    <a:pt x="14608" y="13396"/>
                  </a:lnTo>
                  <a:lnTo>
                    <a:pt x="14736" y="13359"/>
                  </a:lnTo>
                  <a:lnTo>
                    <a:pt x="14991" y="13305"/>
                  </a:lnTo>
                  <a:lnTo>
                    <a:pt x="15529" y="13213"/>
                  </a:lnTo>
                  <a:lnTo>
                    <a:pt x="15784" y="13168"/>
                  </a:lnTo>
                  <a:lnTo>
                    <a:pt x="15912" y="13140"/>
                  </a:lnTo>
                  <a:lnTo>
                    <a:pt x="16040" y="13104"/>
                  </a:lnTo>
                  <a:lnTo>
                    <a:pt x="16167" y="13058"/>
                  </a:lnTo>
                  <a:lnTo>
                    <a:pt x="16286" y="13013"/>
                  </a:lnTo>
                  <a:lnTo>
                    <a:pt x="16404" y="12958"/>
                  </a:lnTo>
                  <a:lnTo>
                    <a:pt x="16514" y="12894"/>
                  </a:lnTo>
                  <a:lnTo>
                    <a:pt x="16660" y="12803"/>
                  </a:lnTo>
                  <a:lnTo>
                    <a:pt x="16778" y="12712"/>
                  </a:lnTo>
                  <a:lnTo>
                    <a:pt x="16888" y="12621"/>
                  </a:lnTo>
                  <a:lnTo>
                    <a:pt x="16979" y="12530"/>
                  </a:lnTo>
                  <a:lnTo>
                    <a:pt x="17143" y="12365"/>
                  </a:lnTo>
                  <a:lnTo>
                    <a:pt x="17298" y="12219"/>
                  </a:lnTo>
                  <a:lnTo>
                    <a:pt x="17371" y="12147"/>
                  </a:lnTo>
                  <a:lnTo>
                    <a:pt x="17453" y="12083"/>
                  </a:lnTo>
                  <a:lnTo>
                    <a:pt x="17544" y="12028"/>
                  </a:lnTo>
                  <a:lnTo>
                    <a:pt x="17645" y="11964"/>
                  </a:lnTo>
                  <a:lnTo>
                    <a:pt x="17763" y="11919"/>
                  </a:lnTo>
                  <a:lnTo>
                    <a:pt x="17900" y="11873"/>
                  </a:lnTo>
                  <a:lnTo>
                    <a:pt x="18055" y="11827"/>
                  </a:lnTo>
                  <a:lnTo>
                    <a:pt x="18228" y="11800"/>
                  </a:lnTo>
                  <a:lnTo>
                    <a:pt x="18383" y="11773"/>
                  </a:lnTo>
                  <a:lnTo>
                    <a:pt x="18538" y="11764"/>
                  </a:lnTo>
                  <a:lnTo>
                    <a:pt x="18711" y="11754"/>
                  </a:lnTo>
                  <a:lnTo>
                    <a:pt x="18885" y="11745"/>
                  </a:lnTo>
                  <a:lnTo>
                    <a:pt x="19067" y="11754"/>
                  </a:lnTo>
                  <a:lnTo>
                    <a:pt x="19249" y="11764"/>
                  </a:lnTo>
                  <a:lnTo>
                    <a:pt x="19642" y="11800"/>
                  </a:lnTo>
                  <a:lnTo>
                    <a:pt x="20052" y="11855"/>
                  </a:lnTo>
                  <a:lnTo>
                    <a:pt x="20462" y="11928"/>
                  </a:lnTo>
                  <a:lnTo>
                    <a:pt x="20882" y="12028"/>
                  </a:lnTo>
                  <a:lnTo>
                    <a:pt x="21310" y="12137"/>
                  </a:lnTo>
                  <a:lnTo>
                    <a:pt x="21584" y="12229"/>
                  </a:lnTo>
                  <a:lnTo>
                    <a:pt x="21848" y="12329"/>
                  </a:lnTo>
                  <a:lnTo>
                    <a:pt x="22104" y="12457"/>
                  </a:lnTo>
                  <a:lnTo>
                    <a:pt x="22350" y="12602"/>
                  </a:lnTo>
                  <a:lnTo>
                    <a:pt x="22587" y="12767"/>
                  </a:lnTo>
                  <a:lnTo>
                    <a:pt x="22705" y="12849"/>
                  </a:lnTo>
                  <a:lnTo>
                    <a:pt x="22815" y="12940"/>
                  </a:lnTo>
                  <a:lnTo>
                    <a:pt x="22915" y="13040"/>
                  </a:lnTo>
                  <a:lnTo>
                    <a:pt x="23025" y="13140"/>
                  </a:lnTo>
                  <a:lnTo>
                    <a:pt x="23116" y="13250"/>
                  </a:lnTo>
                  <a:lnTo>
                    <a:pt x="23216" y="13350"/>
                  </a:lnTo>
                  <a:lnTo>
                    <a:pt x="23335" y="13496"/>
                  </a:lnTo>
                  <a:lnTo>
                    <a:pt x="23408" y="13605"/>
                  </a:lnTo>
                  <a:lnTo>
                    <a:pt x="23490" y="13706"/>
                  </a:lnTo>
                  <a:lnTo>
                    <a:pt x="23553" y="13815"/>
                  </a:lnTo>
                  <a:lnTo>
                    <a:pt x="23617" y="13925"/>
                  </a:lnTo>
                  <a:lnTo>
                    <a:pt x="23681" y="14043"/>
                  </a:lnTo>
                  <a:lnTo>
                    <a:pt x="23736" y="14153"/>
                  </a:lnTo>
                  <a:lnTo>
                    <a:pt x="23827" y="14390"/>
                  </a:lnTo>
                  <a:lnTo>
                    <a:pt x="23891" y="14627"/>
                  </a:lnTo>
                  <a:lnTo>
                    <a:pt x="23946" y="14873"/>
                  </a:lnTo>
                  <a:lnTo>
                    <a:pt x="23973" y="15119"/>
                  </a:lnTo>
                  <a:lnTo>
                    <a:pt x="23982" y="15365"/>
                  </a:lnTo>
                  <a:lnTo>
                    <a:pt x="23973" y="15612"/>
                  </a:lnTo>
                  <a:lnTo>
                    <a:pt x="23936" y="15858"/>
                  </a:lnTo>
                  <a:lnTo>
                    <a:pt x="23882" y="16104"/>
                  </a:lnTo>
                  <a:lnTo>
                    <a:pt x="23809" y="16341"/>
                  </a:lnTo>
                  <a:lnTo>
                    <a:pt x="23708" y="16569"/>
                  </a:lnTo>
                  <a:lnTo>
                    <a:pt x="23654" y="16688"/>
                  </a:lnTo>
                  <a:lnTo>
                    <a:pt x="23599" y="16797"/>
                  </a:lnTo>
                  <a:lnTo>
                    <a:pt x="23526" y="16906"/>
                  </a:lnTo>
                  <a:lnTo>
                    <a:pt x="23462" y="17016"/>
                  </a:lnTo>
                  <a:lnTo>
                    <a:pt x="23380" y="17116"/>
                  </a:lnTo>
                  <a:lnTo>
                    <a:pt x="23298" y="17216"/>
                  </a:lnTo>
                  <a:lnTo>
                    <a:pt x="23298" y="17226"/>
                  </a:lnTo>
                  <a:lnTo>
                    <a:pt x="23143" y="17399"/>
                  </a:lnTo>
                  <a:lnTo>
                    <a:pt x="22988" y="17572"/>
                  </a:lnTo>
                  <a:lnTo>
                    <a:pt x="22824" y="17727"/>
                  </a:lnTo>
                  <a:lnTo>
                    <a:pt x="22660" y="17873"/>
                  </a:lnTo>
                  <a:lnTo>
                    <a:pt x="22487" y="18019"/>
                  </a:lnTo>
                  <a:lnTo>
                    <a:pt x="22313" y="18147"/>
                  </a:lnTo>
                  <a:lnTo>
                    <a:pt x="22140" y="18274"/>
                  </a:lnTo>
                  <a:lnTo>
                    <a:pt x="21958" y="18384"/>
                  </a:lnTo>
                  <a:lnTo>
                    <a:pt x="21766" y="18493"/>
                  </a:lnTo>
                  <a:lnTo>
                    <a:pt x="21584" y="18593"/>
                  </a:lnTo>
                  <a:lnTo>
                    <a:pt x="21383" y="18694"/>
                  </a:lnTo>
                  <a:lnTo>
                    <a:pt x="21183" y="18785"/>
                  </a:lnTo>
                  <a:lnTo>
                    <a:pt x="20973" y="18867"/>
                  </a:lnTo>
                  <a:lnTo>
                    <a:pt x="20763" y="18940"/>
                  </a:lnTo>
                  <a:lnTo>
                    <a:pt x="20544" y="19013"/>
                  </a:lnTo>
                  <a:lnTo>
                    <a:pt x="20325" y="19077"/>
                  </a:lnTo>
                  <a:lnTo>
                    <a:pt x="19942" y="19177"/>
                  </a:lnTo>
                  <a:lnTo>
                    <a:pt x="19569" y="19259"/>
                  </a:lnTo>
                  <a:lnTo>
                    <a:pt x="19186" y="19332"/>
                  </a:lnTo>
                  <a:lnTo>
                    <a:pt x="18803" y="19387"/>
                  </a:lnTo>
                  <a:lnTo>
                    <a:pt x="18420" y="19441"/>
                  </a:lnTo>
                  <a:lnTo>
                    <a:pt x="18028" y="19478"/>
                  </a:lnTo>
                  <a:lnTo>
                    <a:pt x="17262" y="19560"/>
                  </a:lnTo>
                  <a:lnTo>
                    <a:pt x="16988" y="19578"/>
                  </a:lnTo>
                  <a:lnTo>
                    <a:pt x="16714" y="19587"/>
                  </a:lnTo>
                  <a:lnTo>
                    <a:pt x="16441" y="19596"/>
                  </a:lnTo>
                  <a:lnTo>
                    <a:pt x="16167" y="19587"/>
                  </a:lnTo>
                  <a:lnTo>
                    <a:pt x="15903" y="19578"/>
                  </a:lnTo>
                  <a:lnTo>
                    <a:pt x="15629" y="19551"/>
                  </a:lnTo>
                  <a:lnTo>
                    <a:pt x="15356" y="19523"/>
                  </a:lnTo>
                  <a:lnTo>
                    <a:pt x="15091" y="19478"/>
                  </a:lnTo>
                  <a:lnTo>
                    <a:pt x="14827" y="19423"/>
                  </a:lnTo>
                  <a:lnTo>
                    <a:pt x="14562" y="19359"/>
                  </a:lnTo>
                  <a:lnTo>
                    <a:pt x="14298" y="19295"/>
                  </a:lnTo>
                  <a:lnTo>
                    <a:pt x="14043" y="19213"/>
                  </a:lnTo>
                  <a:lnTo>
                    <a:pt x="13787" y="19113"/>
                  </a:lnTo>
                  <a:lnTo>
                    <a:pt x="13541" y="19013"/>
                  </a:lnTo>
                  <a:lnTo>
                    <a:pt x="13295" y="18903"/>
                  </a:lnTo>
                  <a:lnTo>
                    <a:pt x="13049" y="18776"/>
                  </a:lnTo>
                  <a:lnTo>
                    <a:pt x="12803" y="18630"/>
                  </a:lnTo>
                  <a:lnTo>
                    <a:pt x="12575" y="18484"/>
                  </a:lnTo>
                  <a:lnTo>
                    <a:pt x="12356" y="18329"/>
                  </a:lnTo>
                  <a:lnTo>
                    <a:pt x="12137" y="18156"/>
                  </a:lnTo>
                  <a:lnTo>
                    <a:pt x="11936" y="17973"/>
                  </a:lnTo>
                  <a:lnTo>
                    <a:pt x="11745" y="17773"/>
                  </a:lnTo>
                  <a:lnTo>
                    <a:pt x="11562" y="17563"/>
                  </a:lnTo>
                  <a:lnTo>
                    <a:pt x="11389" y="17344"/>
                  </a:lnTo>
                  <a:lnTo>
                    <a:pt x="11225" y="17098"/>
                  </a:lnTo>
                  <a:lnTo>
                    <a:pt x="11070" y="16843"/>
                  </a:lnTo>
                  <a:lnTo>
                    <a:pt x="10924" y="16578"/>
                  </a:lnTo>
                  <a:lnTo>
                    <a:pt x="10787" y="16286"/>
                  </a:lnTo>
                  <a:lnTo>
                    <a:pt x="10660" y="15976"/>
                  </a:lnTo>
                  <a:lnTo>
                    <a:pt x="10550" y="15648"/>
                  </a:lnTo>
                  <a:lnTo>
                    <a:pt x="10441" y="15302"/>
                  </a:lnTo>
                  <a:lnTo>
                    <a:pt x="10341" y="14928"/>
                  </a:lnTo>
                  <a:lnTo>
                    <a:pt x="10149" y="14162"/>
                  </a:lnTo>
                  <a:lnTo>
                    <a:pt x="9958" y="13414"/>
                  </a:lnTo>
                  <a:lnTo>
                    <a:pt x="9866" y="13049"/>
                  </a:lnTo>
                  <a:lnTo>
                    <a:pt x="9793" y="12685"/>
                  </a:lnTo>
                  <a:lnTo>
                    <a:pt x="9739" y="12329"/>
                  </a:lnTo>
                  <a:lnTo>
                    <a:pt x="9693" y="11964"/>
                  </a:lnTo>
                  <a:lnTo>
                    <a:pt x="9675" y="11782"/>
                  </a:lnTo>
                  <a:lnTo>
                    <a:pt x="9666" y="11609"/>
                  </a:lnTo>
                  <a:lnTo>
                    <a:pt x="9666" y="11426"/>
                  </a:lnTo>
                  <a:lnTo>
                    <a:pt x="9666" y="11244"/>
                  </a:lnTo>
                  <a:lnTo>
                    <a:pt x="9675" y="11061"/>
                  </a:lnTo>
                  <a:lnTo>
                    <a:pt x="9693" y="10879"/>
                  </a:lnTo>
                  <a:lnTo>
                    <a:pt x="9720" y="10697"/>
                  </a:lnTo>
                  <a:lnTo>
                    <a:pt x="9748" y="10514"/>
                  </a:lnTo>
                  <a:lnTo>
                    <a:pt x="9784" y="10332"/>
                  </a:lnTo>
                  <a:lnTo>
                    <a:pt x="9839" y="10150"/>
                  </a:lnTo>
                  <a:lnTo>
                    <a:pt x="9894" y="9967"/>
                  </a:lnTo>
                  <a:lnTo>
                    <a:pt x="9958" y="9776"/>
                  </a:lnTo>
                  <a:lnTo>
                    <a:pt x="10031" y="9584"/>
                  </a:lnTo>
                  <a:lnTo>
                    <a:pt x="10122" y="9402"/>
                  </a:lnTo>
                  <a:lnTo>
                    <a:pt x="10213" y="9210"/>
                  </a:lnTo>
                  <a:lnTo>
                    <a:pt x="10322" y="9010"/>
                  </a:lnTo>
                  <a:lnTo>
                    <a:pt x="10113" y="9128"/>
                  </a:lnTo>
                  <a:lnTo>
                    <a:pt x="9921" y="9256"/>
                  </a:lnTo>
                  <a:lnTo>
                    <a:pt x="9748" y="9384"/>
                  </a:lnTo>
                  <a:lnTo>
                    <a:pt x="9593" y="9520"/>
                  </a:lnTo>
                  <a:lnTo>
                    <a:pt x="9456" y="9657"/>
                  </a:lnTo>
                  <a:lnTo>
                    <a:pt x="9337" y="9794"/>
                  </a:lnTo>
                  <a:lnTo>
                    <a:pt x="9237" y="9949"/>
                  </a:lnTo>
                  <a:lnTo>
                    <a:pt x="9146" y="10095"/>
                  </a:lnTo>
                  <a:lnTo>
                    <a:pt x="9073" y="10250"/>
                  </a:lnTo>
                  <a:lnTo>
                    <a:pt x="9018" y="10414"/>
                  </a:lnTo>
                  <a:lnTo>
                    <a:pt x="8964" y="10578"/>
                  </a:lnTo>
                  <a:lnTo>
                    <a:pt x="8927" y="10742"/>
                  </a:lnTo>
                  <a:lnTo>
                    <a:pt x="8900" y="10916"/>
                  </a:lnTo>
                  <a:lnTo>
                    <a:pt x="8882" y="11089"/>
                  </a:lnTo>
                  <a:lnTo>
                    <a:pt x="8872" y="11262"/>
                  </a:lnTo>
                  <a:lnTo>
                    <a:pt x="8872" y="11444"/>
                  </a:lnTo>
                  <a:lnTo>
                    <a:pt x="8872" y="11627"/>
                  </a:lnTo>
                  <a:lnTo>
                    <a:pt x="8882" y="11809"/>
                  </a:lnTo>
                  <a:lnTo>
                    <a:pt x="8918" y="12183"/>
                  </a:lnTo>
                  <a:lnTo>
                    <a:pt x="8964" y="12566"/>
                  </a:lnTo>
                  <a:lnTo>
                    <a:pt x="9009" y="12949"/>
                  </a:lnTo>
                  <a:lnTo>
                    <a:pt x="9055" y="13332"/>
                  </a:lnTo>
                  <a:lnTo>
                    <a:pt x="9091" y="13724"/>
                  </a:lnTo>
                  <a:lnTo>
                    <a:pt x="9110" y="13916"/>
                  </a:lnTo>
                  <a:lnTo>
                    <a:pt x="9110" y="14116"/>
                  </a:lnTo>
                  <a:lnTo>
                    <a:pt x="9110" y="14308"/>
                  </a:lnTo>
                  <a:lnTo>
                    <a:pt x="9110" y="14499"/>
                  </a:lnTo>
                  <a:lnTo>
                    <a:pt x="9100" y="14536"/>
                  </a:lnTo>
                  <a:lnTo>
                    <a:pt x="9091" y="14554"/>
                  </a:lnTo>
                  <a:lnTo>
                    <a:pt x="9064" y="14581"/>
                  </a:lnTo>
                  <a:lnTo>
                    <a:pt x="9037" y="14590"/>
                  </a:lnTo>
                  <a:lnTo>
                    <a:pt x="9000" y="14599"/>
                  </a:lnTo>
                  <a:lnTo>
                    <a:pt x="8955" y="14599"/>
                  </a:lnTo>
                  <a:lnTo>
                    <a:pt x="8863" y="14590"/>
                  </a:lnTo>
                  <a:lnTo>
                    <a:pt x="8745" y="14563"/>
                  </a:lnTo>
                  <a:lnTo>
                    <a:pt x="8608" y="14526"/>
                  </a:lnTo>
                  <a:lnTo>
                    <a:pt x="8471" y="14472"/>
                  </a:lnTo>
                  <a:lnTo>
                    <a:pt x="8325" y="14417"/>
                  </a:lnTo>
                  <a:lnTo>
                    <a:pt x="8034" y="14289"/>
                  </a:lnTo>
                  <a:lnTo>
                    <a:pt x="7769" y="14162"/>
                  </a:lnTo>
                  <a:lnTo>
                    <a:pt x="7578" y="14052"/>
                  </a:lnTo>
                  <a:lnTo>
                    <a:pt x="7477" y="13988"/>
                  </a:lnTo>
                  <a:lnTo>
                    <a:pt x="7313" y="13852"/>
                  </a:lnTo>
                  <a:lnTo>
                    <a:pt x="7158" y="13706"/>
                  </a:lnTo>
                  <a:lnTo>
                    <a:pt x="7021" y="13551"/>
                  </a:lnTo>
                  <a:lnTo>
                    <a:pt x="6885" y="13396"/>
                  </a:lnTo>
                  <a:lnTo>
                    <a:pt x="6766" y="13241"/>
                  </a:lnTo>
                  <a:lnTo>
                    <a:pt x="6657" y="13068"/>
                  </a:lnTo>
                  <a:lnTo>
                    <a:pt x="6547" y="12885"/>
                  </a:lnTo>
                  <a:lnTo>
                    <a:pt x="6456" y="12694"/>
                  </a:lnTo>
                  <a:lnTo>
                    <a:pt x="6137" y="11909"/>
                  </a:lnTo>
                  <a:lnTo>
                    <a:pt x="6046" y="11718"/>
                  </a:lnTo>
                  <a:lnTo>
                    <a:pt x="5954" y="11536"/>
                  </a:lnTo>
                  <a:lnTo>
                    <a:pt x="5863" y="11344"/>
                  </a:lnTo>
                  <a:lnTo>
                    <a:pt x="5763" y="11171"/>
                  </a:lnTo>
                  <a:lnTo>
                    <a:pt x="5644" y="10998"/>
                  </a:lnTo>
                  <a:lnTo>
                    <a:pt x="5526" y="10833"/>
                  </a:lnTo>
                  <a:lnTo>
                    <a:pt x="5389" y="10688"/>
                  </a:lnTo>
                  <a:lnTo>
                    <a:pt x="5252" y="10542"/>
                  </a:lnTo>
                  <a:lnTo>
                    <a:pt x="5088" y="10414"/>
                  </a:lnTo>
                  <a:lnTo>
                    <a:pt x="4915" y="10295"/>
                  </a:lnTo>
                  <a:lnTo>
                    <a:pt x="4824" y="10241"/>
                  </a:lnTo>
                  <a:lnTo>
                    <a:pt x="4723" y="10195"/>
                  </a:lnTo>
                  <a:lnTo>
                    <a:pt x="4623" y="10150"/>
                  </a:lnTo>
                  <a:lnTo>
                    <a:pt x="4514" y="10113"/>
                  </a:lnTo>
                  <a:lnTo>
                    <a:pt x="4532" y="10213"/>
                  </a:lnTo>
                  <a:lnTo>
                    <a:pt x="4568" y="10314"/>
                  </a:lnTo>
                  <a:lnTo>
                    <a:pt x="4614" y="10414"/>
                  </a:lnTo>
                  <a:lnTo>
                    <a:pt x="4669" y="10514"/>
                  </a:lnTo>
                  <a:lnTo>
                    <a:pt x="4787" y="10706"/>
                  </a:lnTo>
                  <a:lnTo>
                    <a:pt x="4924" y="10906"/>
                  </a:lnTo>
                  <a:lnTo>
                    <a:pt x="5061" y="11098"/>
                  </a:lnTo>
                  <a:lnTo>
                    <a:pt x="5198" y="11289"/>
                  </a:lnTo>
                  <a:lnTo>
                    <a:pt x="5252" y="11390"/>
                  </a:lnTo>
                  <a:lnTo>
                    <a:pt x="5307" y="11499"/>
                  </a:lnTo>
                  <a:lnTo>
                    <a:pt x="5353" y="11599"/>
                  </a:lnTo>
                  <a:lnTo>
                    <a:pt x="5389" y="11709"/>
                  </a:lnTo>
                  <a:lnTo>
                    <a:pt x="5526" y="12192"/>
                  </a:lnTo>
                  <a:lnTo>
                    <a:pt x="5672" y="12694"/>
                  </a:lnTo>
                  <a:lnTo>
                    <a:pt x="5754" y="12940"/>
                  </a:lnTo>
                  <a:lnTo>
                    <a:pt x="5836" y="13177"/>
                  </a:lnTo>
                  <a:lnTo>
                    <a:pt x="5936" y="13405"/>
                  </a:lnTo>
                  <a:lnTo>
                    <a:pt x="6046" y="13624"/>
                  </a:lnTo>
                  <a:lnTo>
                    <a:pt x="6128" y="13751"/>
                  </a:lnTo>
                  <a:lnTo>
                    <a:pt x="6246" y="13916"/>
                  </a:lnTo>
                  <a:lnTo>
                    <a:pt x="6365" y="14089"/>
                  </a:lnTo>
                  <a:lnTo>
                    <a:pt x="6429" y="14180"/>
                  </a:lnTo>
                  <a:lnTo>
                    <a:pt x="6483" y="14280"/>
                  </a:lnTo>
                  <a:lnTo>
                    <a:pt x="6520" y="14371"/>
                  </a:lnTo>
                  <a:lnTo>
                    <a:pt x="6556" y="14463"/>
                  </a:lnTo>
                  <a:lnTo>
                    <a:pt x="6575" y="14554"/>
                  </a:lnTo>
                  <a:lnTo>
                    <a:pt x="6575" y="14636"/>
                  </a:lnTo>
                  <a:lnTo>
                    <a:pt x="6565" y="14681"/>
                  </a:lnTo>
                  <a:lnTo>
                    <a:pt x="6556" y="14718"/>
                  </a:lnTo>
                  <a:lnTo>
                    <a:pt x="6538" y="14754"/>
                  </a:lnTo>
                  <a:lnTo>
                    <a:pt x="6520" y="14791"/>
                  </a:lnTo>
                  <a:lnTo>
                    <a:pt x="6483" y="14827"/>
                  </a:lnTo>
                  <a:lnTo>
                    <a:pt x="6456" y="14855"/>
                  </a:lnTo>
                  <a:lnTo>
                    <a:pt x="6410" y="14891"/>
                  </a:lnTo>
                  <a:lnTo>
                    <a:pt x="6356" y="14919"/>
                  </a:lnTo>
                  <a:lnTo>
                    <a:pt x="6310" y="14937"/>
                  </a:lnTo>
                  <a:lnTo>
                    <a:pt x="6246" y="14955"/>
                  </a:lnTo>
                  <a:lnTo>
                    <a:pt x="6082" y="14982"/>
                  </a:lnTo>
                  <a:lnTo>
                    <a:pt x="5882" y="15001"/>
                  </a:lnTo>
                  <a:lnTo>
                    <a:pt x="5635" y="15010"/>
                  </a:lnTo>
                  <a:lnTo>
                    <a:pt x="5088" y="15010"/>
                  </a:lnTo>
                  <a:lnTo>
                    <a:pt x="4796" y="14992"/>
                  </a:lnTo>
                  <a:lnTo>
                    <a:pt x="4496" y="14964"/>
                  </a:lnTo>
                  <a:lnTo>
                    <a:pt x="4195" y="14928"/>
                  </a:lnTo>
                  <a:lnTo>
                    <a:pt x="3903" y="14882"/>
                  </a:lnTo>
                  <a:lnTo>
                    <a:pt x="3629" y="14837"/>
                  </a:lnTo>
                  <a:lnTo>
                    <a:pt x="3383" y="14773"/>
                  </a:lnTo>
                  <a:lnTo>
                    <a:pt x="3164" y="14700"/>
                  </a:lnTo>
                  <a:lnTo>
                    <a:pt x="3073" y="14663"/>
                  </a:lnTo>
                  <a:lnTo>
                    <a:pt x="2991" y="14618"/>
                  </a:lnTo>
                  <a:lnTo>
                    <a:pt x="2918" y="14581"/>
                  </a:lnTo>
                  <a:lnTo>
                    <a:pt x="2854" y="14536"/>
                  </a:lnTo>
                  <a:lnTo>
                    <a:pt x="2809" y="14490"/>
                  </a:lnTo>
                  <a:lnTo>
                    <a:pt x="2772" y="14435"/>
                  </a:lnTo>
                  <a:lnTo>
                    <a:pt x="2854" y="14590"/>
                  </a:lnTo>
                  <a:lnTo>
                    <a:pt x="2945" y="14736"/>
                  </a:lnTo>
                  <a:lnTo>
                    <a:pt x="3037" y="14855"/>
                  </a:lnTo>
                  <a:lnTo>
                    <a:pt x="3128" y="14973"/>
                  </a:lnTo>
                  <a:lnTo>
                    <a:pt x="3219" y="15064"/>
                  </a:lnTo>
                  <a:lnTo>
                    <a:pt x="3319" y="15156"/>
                  </a:lnTo>
                  <a:lnTo>
                    <a:pt x="3420" y="15229"/>
                  </a:lnTo>
                  <a:lnTo>
                    <a:pt x="3529" y="15292"/>
                  </a:lnTo>
                  <a:lnTo>
                    <a:pt x="3638" y="15347"/>
                  </a:lnTo>
                  <a:lnTo>
                    <a:pt x="3748" y="15393"/>
                  </a:lnTo>
                  <a:lnTo>
                    <a:pt x="3857" y="15429"/>
                  </a:lnTo>
                  <a:lnTo>
                    <a:pt x="3976" y="15457"/>
                  </a:lnTo>
                  <a:lnTo>
                    <a:pt x="4085" y="15484"/>
                  </a:lnTo>
                  <a:lnTo>
                    <a:pt x="4213" y="15502"/>
                  </a:lnTo>
                  <a:lnTo>
                    <a:pt x="4450" y="15520"/>
                  </a:lnTo>
                  <a:lnTo>
                    <a:pt x="4705" y="15530"/>
                  </a:lnTo>
                  <a:lnTo>
                    <a:pt x="5489" y="15530"/>
                  </a:lnTo>
                  <a:lnTo>
                    <a:pt x="5754" y="15548"/>
                  </a:lnTo>
                  <a:lnTo>
                    <a:pt x="5891" y="15566"/>
                  </a:lnTo>
                  <a:lnTo>
                    <a:pt x="6018" y="15584"/>
                  </a:lnTo>
                  <a:lnTo>
                    <a:pt x="6155" y="15612"/>
                  </a:lnTo>
                  <a:lnTo>
                    <a:pt x="6292" y="15648"/>
                  </a:lnTo>
                  <a:lnTo>
                    <a:pt x="6429" y="15694"/>
                  </a:lnTo>
                  <a:lnTo>
                    <a:pt x="6556" y="15739"/>
                  </a:lnTo>
                  <a:lnTo>
                    <a:pt x="6748" y="15821"/>
                  </a:lnTo>
                  <a:lnTo>
                    <a:pt x="6903" y="15903"/>
                  </a:lnTo>
                  <a:lnTo>
                    <a:pt x="7040" y="15976"/>
                  </a:lnTo>
                  <a:lnTo>
                    <a:pt x="7149" y="16049"/>
                  </a:lnTo>
                  <a:lnTo>
                    <a:pt x="7240" y="16122"/>
                  </a:lnTo>
                  <a:lnTo>
                    <a:pt x="7304" y="16195"/>
                  </a:lnTo>
                  <a:lnTo>
                    <a:pt x="7350" y="16268"/>
                  </a:lnTo>
                  <a:lnTo>
                    <a:pt x="7386" y="16332"/>
                  </a:lnTo>
                  <a:lnTo>
                    <a:pt x="7395" y="16405"/>
                  </a:lnTo>
                  <a:lnTo>
                    <a:pt x="7386" y="16469"/>
                  </a:lnTo>
                  <a:lnTo>
                    <a:pt x="7368" y="16533"/>
                  </a:lnTo>
                  <a:lnTo>
                    <a:pt x="7331" y="16596"/>
                  </a:lnTo>
                  <a:lnTo>
                    <a:pt x="7286" y="16651"/>
                  </a:lnTo>
                  <a:lnTo>
                    <a:pt x="7222" y="16715"/>
                  </a:lnTo>
                  <a:lnTo>
                    <a:pt x="7149" y="16779"/>
                  </a:lnTo>
                  <a:lnTo>
                    <a:pt x="7067" y="16833"/>
                  </a:lnTo>
                  <a:lnTo>
                    <a:pt x="6875" y="16952"/>
                  </a:lnTo>
                  <a:lnTo>
                    <a:pt x="6666" y="17061"/>
                  </a:lnTo>
                  <a:lnTo>
                    <a:pt x="6201" y="17280"/>
                  </a:lnTo>
                  <a:lnTo>
                    <a:pt x="5964" y="17390"/>
                  </a:lnTo>
                  <a:lnTo>
                    <a:pt x="5736" y="17499"/>
                  </a:lnTo>
                  <a:lnTo>
                    <a:pt x="5535" y="17618"/>
                  </a:lnTo>
                  <a:lnTo>
                    <a:pt x="5362" y="17727"/>
                  </a:lnTo>
                  <a:lnTo>
                    <a:pt x="5362" y="17727"/>
                  </a:lnTo>
                  <a:lnTo>
                    <a:pt x="5380" y="17718"/>
                  </a:lnTo>
                  <a:lnTo>
                    <a:pt x="5416" y="17709"/>
                  </a:lnTo>
                  <a:lnTo>
                    <a:pt x="5635" y="17709"/>
                  </a:lnTo>
                  <a:lnTo>
                    <a:pt x="5763" y="17718"/>
                  </a:lnTo>
                  <a:lnTo>
                    <a:pt x="6037" y="17745"/>
                  </a:lnTo>
                  <a:lnTo>
                    <a:pt x="6219" y="17745"/>
                  </a:lnTo>
                  <a:lnTo>
                    <a:pt x="6474" y="17709"/>
                  </a:lnTo>
                  <a:lnTo>
                    <a:pt x="6720" y="17663"/>
                  </a:lnTo>
                  <a:lnTo>
                    <a:pt x="7213" y="17545"/>
                  </a:lnTo>
                  <a:lnTo>
                    <a:pt x="7450" y="17490"/>
                  </a:lnTo>
                  <a:lnTo>
                    <a:pt x="7678" y="17435"/>
                  </a:lnTo>
                  <a:lnTo>
                    <a:pt x="7906" y="17399"/>
                  </a:lnTo>
                  <a:lnTo>
                    <a:pt x="8125" y="17371"/>
                  </a:lnTo>
                  <a:lnTo>
                    <a:pt x="8353" y="17353"/>
                  </a:lnTo>
                  <a:lnTo>
                    <a:pt x="8581" y="17353"/>
                  </a:lnTo>
                  <a:lnTo>
                    <a:pt x="8809" y="17381"/>
                  </a:lnTo>
                  <a:lnTo>
                    <a:pt x="9046" y="17417"/>
                  </a:lnTo>
                  <a:lnTo>
                    <a:pt x="9155" y="17454"/>
                  </a:lnTo>
                  <a:lnTo>
                    <a:pt x="9292" y="17508"/>
                  </a:lnTo>
                  <a:lnTo>
                    <a:pt x="9429" y="17581"/>
                  </a:lnTo>
                  <a:lnTo>
                    <a:pt x="9593" y="17681"/>
                  </a:lnTo>
                  <a:lnTo>
                    <a:pt x="9766" y="17791"/>
                  </a:lnTo>
                  <a:lnTo>
                    <a:pt x="9948" y="17919"/>
                  </a:lnTo>
                  <a:lnTo>
                    <a:pt x="10350" y="18210"/>
                  </a:lnTo>
                  <a:lnTo>
                    <a:pt x="10778" y="18557"/>
                  </a:lnTo>
                  <a:lnTo>
                    <a:pt x="11225" y="18931"/>
                  </a:lnTo>
                  <a:lnTo>
                    <a:pt x="11690" y="19332"/>
                  </a:lnTo>
                  <a:lnTo>
                    <a:pt x="12155" y="19751"/>
                  </a:lnTo>
                  <a:lnTo>
                    <a:pt x="12611" y="20171"/>
                  </a:lnTo>
                  <a:lnTo>
                    <a:pt x="13040" y="20581"/>
                  </a:lnTo>
                  <a:lnTo>
                    <a:pt x="13450" y="20973"/>
                  </a:lnTo>
                  <a:lnTo>
                    <a:pt x="13815" y="21338"/>
                  </a:lnTo>
                  <a:lnTo>
                    <a:pt x="14125" y="21657"/>
                  </a:lnTo>
                  <a:lnTo>
                    <a:pt x="14380" y="21922"/>
                  </a:lnTo>
                  <a:lnTo>
                    <a:pt x="14553" y="22131"/>
                  </a:lnTo>
                  <a:lnTo>
                    <a:pt x="14617" y="22204"/>
                  </a:lnTo>
                  <a:lnTo>
                    <a:pt x="14654" y="22259"/>
                  </a:lnTo>
                  <a:lnTo>
                    <a:pt x="14708" y="22359"/>
                  </a:lnTo>
                  <a:lnTo>
                    <a:pt x="14745" y="22469"/>
                  </a:lnTo>
                  <a:lnTo>
                    <a:pt x="14772" y="22578"/>
                  </a:lnTo>
                  <a:lnTo>
                    <a:pt x="14790" y="22697"/>
                  </a:lnTo>
                  <a:lnTo>
                    <a:pt x="14800" y="22815"/>
                  </a:lnTo>
                  <a:lnTo>
                    <a:pt x="14800" y="22934"/>
                  </a:lnTo>
                  <a:lnTo>
                    <a:pt x="14790" y="23052"/>
                  </a:lnTo>
                  <a:lnTo>
                    <a:pt x="14772" y="23180"/>
                  </a:lnTo>
                  <a:lnTo>
                    <a:pt x="14727" y="23426"/>
                  </a:lnTo>
                  <a:lnTo>
                    <a:pt x="14663" y="23663"/>
                  </a:lnTo>
                  <a:lnTo>
                    <a:pt x="14526" y="24101"/>
                  </a:lnTo>
                  <a:lnTo>
                    <a:pt x="14462" y="24274"/>
                  </a:lnTo>
                  <a:lnTo>
                    <a:pt x="14389" y="24438"/>
                  </a:lnTo>
                  <a:lnTo>
                    <a:pt x="14316" y="24602"/>
                  </a:lnTo>
                  <a:lnTo>
                    <a:pt x="14234" y="24758"/>
                  </a:lnTo>
                  <a:lnTo>
                    <a:pt x="14143" y="24903"/>
                  </a:lnTo>
                  <a:lnTo>
                    <a:pt x="14052" y="25040"/>
                  </a:lnTo>
                  <a:lnTo>
                    <a:pt x="13952" y="25177"/>
                  </a:lnTo>
                  <a:lnTo>
                    <a:pt x="13842" y="25305"/>
                  </a:lnTo>
                  <a:lnTo>
                    <a:pt x="13724" y="25423"/>
                  </a:lnTo>
                  <a:lnTo>
                    <a:pt x="13605" y="25542"/>
                  </a:lnTo>
                  <a:lnTo>
                    <a:pt x="13486" y="25651"/>
                  </a:lnTo>
                  <a:lnTo>
                    <a:pt x="13359" y="25761"/>
                  </a:lnTo>
                  <a:lnTo>
                    <a:pt x="13222" y="25852"/>
                  </a:lnTo>
                  <a:lnTo>
                    <a:pt x="13085" y="25952"/>
                  </a:lnTo>
                  <a:lnTo>
                    <a:pt x="12939" y="26043"/>
                  </a:lnTo>
                  <a:lnTo>
                    <a:pt x="12793" y="26125"/>
                  </a:lnTo>
                  <a:lnTo>
                    <a:pt x="12502" y="26280"/>
                  </a:lnTo>
                  <a:lnTo>
                    <a:pt x="12182" y="26426"/>
                  </a:lnTo>
                  <a:lnTo>
                    <a:pt x="11863" y="26545"/>
                  </a:lnTo>
                  <a:lnTo>
                    <a:pt x="11535" y="26663"/>
                  </a:lnTo>
                  <a:lnTo>
                    <a:pt x="11207" y="26754"/>
                  </a:lnTo>
                  <a:lnTo>
                    <a:pt x="10869" y="26846"/>
                  </a:lnTo>
                  <a:lnTo>
                    <a:pt x="10532" y="26919"/>
                  </a:lnTo>
                  <a:lnTo>
                    <a:pt x="10195" y="26992"/>
                  </a:lnTo>
                  <a:lnTo>
                    <a:pt x="10003" y="26982"/>
                  </a:lnTo>
                  <a:lnTo>
                    <a:pt x="9821" y="26964"/>
                  </a:lnTo>
                  <a:lnTo>
                    <a:pt x="9629" y="26928"/>
                  </a:lnTo>
                  <a:lnTo>
                    <a:pt x="9447" y="26873"/>
                  </a:lnTo>
                  <a:lnTo>
                    <a:pt x="9265" y="26809"/>
                  </a:lnTo>
                  <a:lnTo>
                    <a:pt x="9091" y="26736"/>
                  </a:lnTo>
                  <a:lnTo>
                    <a:pt x="8909" y="26645"/>
                  </a:lnTo>
                  <a:lnTo>
                    <a:pt x="8736" y="26545"/>
                  </a:lnTo>
                  <a:lnTo>
                    <a:pt x="8553" y="26444"/>
                  </a:lnTo>
                  <a:lnTo>
                    <a:pt x="8380" y="26326"/>
                  </a:lnTo>
                  <a:lnTo>
                    <a:pt x="8216" y="26198"/>
                  </a:lnTo>
                  <a:lnTo>
                    <a:pt x="8043" y="26071"/>
                  </a:lnTo>
                  <a:lnTo>
                    <a:pt x="7869" y="25925"/>
                  </a:lnTo>
                  <a:lnTo>
                    <a:pt x="7705" y="25788"/>
                  </a:lnTo>
                  <a:lnTo>
                    <a:pt x="7377" y="25487"/>
                  </a:lnTo>
                  <a:lnTo>
                    <a:pt x="7049" y="25168"/>
                  </a:lnTo>
                  <a:lnTo>
                    <a:pt x="6730" y="24849"/>
                  </a:lnTo>
                  <a:lnTo>
                    <a:pt x="6119" y="24220"/>
                  </a:lnTo>
                  <a:lnTo>
                    <a:pt x="5818" y="23919"/>
                  </a:lnTo>
                  <a:lnTo>
                    <a:pt x="5517" y="23645"/>
                  </a:lnTo>
                  <a:lnTo>
                    <a:pt x="5234" y="23399"/>
                  </a:lnTo>
                  <a:lnTo>
                    <a:pt x="5088" y="23280"/>
                  </a:lnTo>
                  <a:lnTo>
                    <a:pt x="4951" y="23180"/>
                  </a:lnTo>
                  <a:lnTo>
                    <a:pt x="4641" y="22961"/>
                  </a:lnTo>
                  <a:lnTo>
                    <a:pt x="4368" y="22761"/>
                  </a:lnTo>
                  <a:lnTo>
                    <a:pt x="4103" y="22560"/>
                  </a:lnTo>
                  <a:lnTo>
                    <a:pt x="3866" y="22359"/>
                  </a:lnTo>
                  <a:lnTo>
                    <a:pt x="3748" y="22241"/>
                  </a:lnTo>
                  <a:lnTo>
                    <a:pt x="3638" y="22131"/>
                  </a:lnTo>
                  <a:lnTo>
                    <a:pt x="3520" y="22004"/>
                  </a:lnTo>
                  <a:lnTo>
                    <a:pt x="3410" y="21876"/>
                  </a:lnTo>
                  <a:lnTo>
                    <a:pt x="3301" y="21730"/>
                  </a:lnTo>
                  <a:lnTo>
                    <a:pt x="3182" y="21584"/>
                  </a:lnTo>
                  <a:lnTo>
                    <a:pt x="3073" y="21411"/>
                  </a:lnTo>
                  <a:lnTo>
                    <a:pt x="2954" y="21238"/>
                  </a:lnTo>
                  <a:lnTo>
                    <a:pt x="2599" y="20654"/>
                  </a:lnTo>
                  <a:lnTo>
                    <a:pt x="2243" y="20080"/>
                  </a:lnTo>
                  <a:lnTo>
                    <a:pt x="2052" y="19797"/>
                  </a:lnTo>
                  <a:lnTo>
                    <a:pt x="1869" y="19514"/>
                  </a:lnTo>
                  <a:lnTo>
                    <a:pt x="1669" y="19250"/>
                  </a:lnTo>
                  <a:lnTo>
                    <a:pt x="1468" y="18985"/>
                  </a:lnTo>
                  <a:lnTo>
                    <a:pt x="1468" y="18985"/>
                  </a:lnTo>
                  <a:lnTo>
                    <a:pt x="1486" y="19013"/>
                  </a:lnTo>
                  <a:lnTo>
                    <a:pt x="1495" y="19049"/>
                  </a:lnTo>
                  <a:lnTo>
                    <a:pt x="1523" y="19140"/>
                  </a:lnTo>
                  <a:lnTo>
                    <a:pt x="1541" y="19268"/>
                  </a:lnTo>
                  <a:lnTo>
                    <a:pt x="1559" y="19396"/>
                  </a:lnTo>
                  <a:lnTo>
                    <a:pt x="1596" y="19669"/>
                  </a:lnTo>
                  <a:lnTo>
                    <a:pt x="1614" y="19779"/>
                  </a:lnTo>
                  <a:lnTo>
                    <a:pt x="1641" y="19870"/>
                  </a:lnTo>
                  <a:lnTo>
                    <a:pt x="1687" y="19988"/>
                  </a:lnTo>
                  <a:lnTo>
                    <a:pt x="1751" y="20107"/>
                  </a:lnTo>
                  <a:lnTo>
                    <a:pt x="1869" y="20335"/>
                  </a:lnTo>
                  <a:lnTo>
                    <a:pt x="1997" y="20563"/>
                  </a:lnTo>
                  <a:lnTo>
                    <a:pt x="2116" y="20800"/>
                  </a:lnTo>
                  <a:lnTo>
                    <a:pt x="2188" y="20955"/>
                  </a:lnTo>
                  <a:lnTo>
                    <a:pt x="2271" y="21147"/>
                  </a:lnTo>
                  <a:lnTo>
                    <a:pt x="2344" y="21365"/>
                  </a:lnTo>
                  <a:lnTo>
                    <a:pt x="2371" y="21475"/>
                  </a:lnTo>
                  <a:lnTo>
                    <a:pt x="2389" y="21584"/>
                  </a:lnTo>
                  <a:lnTo>
                    <a:pt x="2398" y="21694"/>
                  </a:lnTo>
                  <a:lnTo>
                    <a:pt x="2398" y="21803"/>
                  </a:lnTo>
                  <a:lnTo>
                    <a:pt x="2380" y="21894"/>
                  </a:lnTo>
                  <a:lnTo>
                    <a:pt x="2353" y="21985"/>
                  </a:lnTo>
                  <a:lnTo>
                    <a:pt x="2334" y="22022"/>
                  </a:lnTo>
                  <a:lnTo>
                    <a:pt x="2307" y="22068"/>
                  </a:lnTo>
                  <a:lnTo>
                    <a:pt x="2280" y="22095"/>
                  </a:lnTo>
                  <a:lnTo>
                    <a:pt x="2243" y="22131"/>
                  </a:lnTo>
                  <a:lnTo>
                    <a:pt x="2198" y="22159"/>
                  </a:lnTo>
                  <a:lnTo>
                    <a:pt x="2152" y="22177"/>
                  </a:lnTo>
                  <a:lnTo>
                    <a:pt x="2097" y="22195"/>
                  </a:lnTo>
                  <a:lnTo>
                    <a:pt x="2043" y="22213"/>
                  </a:lnTo>
                  <a:lnTo>
                    <a:pt x="1979" y="22213"/>
                  </a:lnTo>
                  <a:lnTo>
                    <a:pt x="1924" y="22223"/>
                  </a:lnTo>
                  <a:lnTo>
                    <a:pt x="1806" y="22204"/>
                  </a:lnTo>
                  <a:lnTo>
                    <a:pt x="1678" y="22177"/>
                  </a:lnTo>
                  <a:lnTo>
                    <a:pt x="1541" y="22131"/>
                  </a:lnTo>
                  <a:lnTo>
                    <a:pt x="1404" y="22068"/>
                  </a:lnTo>
                  <a:lnTo>
                    <a:pt x="1268" y="21995"/>
                  </a:lnTo>
                  <a:lnTo>
                    <a:pt x="1122" y="21903"/>
                  </a:lnTo>
                  <a:lnTo>
                    <a:pt x="985" y="21812"/>
                  </a:lnTo>
                  <a:lnTo>
                    <a:pt x="857" y="21721"/>
                  </a:lnTo>
                  <a:lnTo>
                    <a:pt x="720" y="21612"/>
                  </a:lnTo>
                  <a:lnTo>
                    <a:pt x="483" y="21411"/>
                  </a:lnTo>
                  <a:lnTo>
                    <a:pt x="274" y="21210"/>
                  </a:lnTo>
                  <a:lnTo>
                    <a:pt x="109" y="21046"/>
                  </a:lnTo>
                  <a:lnTo>
                    <a:pt x="292" y="21356"/>
                  </a:lnTo>
                  <a:lnTo>
                    <a:pt x="456" y="21630"/>
                  </a:lnTo>
                  <a:lnTo>
                    <a:pt x="629" y="21885"/>
                  </a:lnTo>
                  <a:lnTo>
                    <a:pt x="793" y="22104"/>
                  </a:lnTo>
                  <a:lnTo>
                    <a:pt x="957" y="22295"/>
                  </a:lnTo>
                  <a:lnTo>
                    <a:pt x="1131" y="22469"/>
                  </a:lnTo>
                  <a:lnTo>
                    <a:pt x="1313" y="22615"/>
                  </a:lnTo>
                  <a:lnTo>
                    <a:pt x="1495" y="22742"/>
                  </a:lnTo>
                  <a:lnTo>
                    <a:pt x="1687" y="22861"/>
                  </a:lnTo>
                  <a:lnTo>
                    <a:pt x="1888" y="22961"/>
                  </a:lnTo>
                  <a:lnTo>
                    <a:pt x="2106" y="23043"/>
                  </a:lnTo>
                  <a:lnTo>
                    <a:pt x="2344" y="23125"/>
                  </a:lnTo>
                  <a:lnTo>
                    <a:pt x="2590" y="23189"/>
                  </a:lnTo>
                  <a:lnTo>
                    <a:pt x="2863" y="23253"/>
                  </a:lnTo>
                  <a:lnTo>
                    <a:pt x="3155" y="23308"/>
                  </a:lnTo>
                  <a:lnTo>
                    <a:pt x="3465" y="23362"/>
                  </a:lnTo>
                  <a:lnTo>
                    <a:pt x="3547" y="23381"/>
                  </a:lnTo>
                  <a:lnTo>
                    <a:pt x="3629" y="23408"/>
                  </a:lnTo>
                  <a:lnTo>
                    <a:pt x="3730" y="23454"/>
                  </a:lnTo>
                  <a:lnTo>
                    <a:pt x="3830" y="23508"/>
                  </a:lnTo>
                  <a:lnTo>
                    <a:pt x="4067" y="23636"/>
                  </a:lnTo>
                  <a:lnTo>
                    <a:pt x="4322" y="23809"/>
                  </a:lnTo>
                  <a:lnTo>
                    <a:pt x="4596" y="24010"/>
                  </a:lnTo>
                  <a:lnTo>
                    <a:pt x="4878" y="24229"/>
                  </a:lnTo>
                  <a:lnTo>
                    <a:pt x="5179" y="24475"/>
                  </a:lnTo>
                  <a:lnTo>
                    <a:pt x="5471" y="24721"/>
                  </a:lnTo>
                  <a:lnTo>
                    <a:pt x="5763" y="24985"/>
                  </a:lnTo>
                  <a:lnTo>
                    <a:pt x="6046" y="25241"/>
                  </a:lnTo>
                  <a:lnTo>
                    <a:pt x="6301" y="25496"/>
                  </a:lnTo>
                  <a:lnTo>
                    <a:pt x="6547" y="25742"/>
                  </a:lnTo>
                  <a:lnTo>
                    <a:pt x="6757" y="25979"/>
                  </a:lnTo>
                  <a:lnTo>
                    <a:pt x="6939" y="26189"/>
                  </a:lnTo>
                  <a:lnTo>
                    <a:pt x="7085" y="26371"/>
                  </a:lnTo>
                  <a:lnTo>
                    <a:pt x="7140" y="26454"/>
                  </a:lnTo>
                  <a:lnTo>
                    <a:pt x="7176" y="26527"/>
                  </a:lnTo>
                  <a:lnTo>
                    <a:pt x="7231" y="26645"/>
                  </a:lnTo>
                  <a:lnTo>
                    <a:pt x="7258" y="26754"/>
                  </a:lnTo>
                  <a:lnTo>
                    <a:pt x="7268" y="26800"/>
                  </a:lnTo>
                  <a:lnTo>
                    <a:pt x="7268" y="26846"/>
                  </a:lnTo>
                  <a:lnTo>
                    <a:pt x="7258" y="26900"/>
                  </a:lnTo>
                  <a:lnTo>
                    <a:pt x="7249" y="26937"/>
                  </a:lnTo>
                  <a:lnTo>
                    <a:pt x="7204" y="27019"/>
                  </a:lnTo>
                  <a:lnTo>
                    <a:pt x="7149" y="27101"/>
                  </a:lnTo>
                  <a:lnTo>
                    <a:pt x="7076" y="27165"/>
                  </a:lnTo>
                  <a:lnTo>
                    <a:pt x="6985" y="27229"/>
                  </a:lnTo>
                  <a:lnTo>
                    <a:pt x="6875" y="27283"/>
                  </a:lnTo>
                  <a:lnTo>
                    <a:pt x="6757" y="27329"/>
                  </a:lnTo>
                  <a:lnTo>
                    <a:pt x="6620" y="27365"/>
                  </a:lnTo>
                  <a:lnTo>
                    <a:pt x="6474" y="27402"/>
                  </a:lnTo>
                  <a:lnTo>
                    <a:pt x="6328" y="27429"/>
                  </a:lnTo>
                  <a:lnTo>
                    <a:pt x="6164" y="27457"/>
                  </a:lnTo>
                  <a:lnTo>
                    <a:pt x="5827" y="27493"/>
                  </a:lnTo>
                  <a:lnTo>
                    <a:pt x="5462" y="27520"/>
                  </a:lnTo>
                  <a:lnTo>
                    <a:pt x="5106" y="27530"/>
                  </a:lnTo>
                  <a:lnTo>
                    <a:pt x="4751" y="27530"/>
                  </a:lnTo>
                  <a:lnTo>
                    <a:pt x="4413" y="27520"/>
                  </a:lnTo>
                  <a:lnTo>
                    <a:pt x="3839" y="27493"/>
                  </a:lnTo>
                  <a:lnTo>
                    <a:pt x="3465" y="27475"/>
                  </a:lnTo>
                  <a:lnTo>
                    <a:pt x="3237" y="27457"/>
                  </a:lnTo>
                  <a:lnTo>
                    <a:pt x="3018" y="27420"/>
                  </a:lnTo>
                  <a:lnTo>
                    <a:pt x="2809" y="27375"/>
                  </a:lnTo>
                  <a:lnTo>
                    <a:pt x="2590" y="27329"/>
                  </a:lnTo>
                  <a:lnTo>
                    <a:pt x="2380" y="27265"/>
                  </a:lnTo>
                  <a:lnTo>
                    <a:pt x="2179" y="27201"/>
                  </a:lnTo>
                  <a:lnTo>
                    <a:pt x="1769" y="27065"/>
                  </a:lnTo>
                  <a:lnTo>
                    <a:pt x="1359" y="26928"/>
                  </a:lnTo>
                  <a:lnTo>
                    <a:pt x="1158" y="26864"/>
                  </a:lnTo>
                  <a:lnTo>
                    <a:pt x="948" y="26809"/>
                  </a:lnTo>
                  <a:lnTo>
                    <a:pt x="748" y="26764"/>
                  </a:lnTo>
                  <a:lnTo>
                    <a:pt x="538" y="26718"/>
                  </a:lnTo>
                  <a:lnTo>
                    <a:pt x="319" y="26700"/>
                  </a:lnTo>
                  <a:lnTo>
                    <a:pt x="109" y="26691"/>
                  </a:lnTo>
                  <a:lnTo>
                    <a:pt x="173" y="26773"/>
                  </a:lnTo>
                  <a:lnTo>
                    <a:pt x="264" y="26864"/>
                  </a:lnTo>
                  <a:lnTo>
                    <a:pt x="374" y="26937"/>
                  </a:lnTo>
                  <a:lnTo>
                    <a:pt x="502" y="27019"/>
                  </a:lnTo>
                  <a:lnTo>
                    <a:pt x="638" y="27092"/>
                  </a:lnTo>
                  <a:lnTo>
                    <a:pt x="784" y="27165"/>
                  </a:lnTo>
                  <a:lnTo>
                    <a:pt x="948" y="27238"/>
                  </a:lnTo>
                  <a:lnTo>
                    <a:pt x="1122" y="27311"/>
                  </a:lnTo>
                  <a:lnTo>
                    <a:pt x="1486" y="27438"/>
                  </a:lnTo>
                  <a:lnTo>
                    <a:pt x="1878" y="27575"/>
                  </a:lnTo>
                  <a:lnTo>
                    <a:pt x="2690" y="27821"/>
                  </a:lnTo>
                  <a:lnTo>
                    <a:pt x="3091" y="27940"/>
                  </a:lnTo>
                  <a:lnTo>
                    <a:pt x="3465" y="28068"/>
                  </a:lnTo>
                  <a:lnTo>
                    <a:pt x="3802" y="28195"/>
                  </a:lnTo>
                  <a:lnTo>
                    <a:pt x="3967" y="28259"/>
                  </a:lnTo>
                  <a:lnTo>
                    <a:pt x="4103" y="28323"/>
                  </a:lnTo>
                  <a:lnTo>
                    <a:pt x="4240" y="28396"/>
                  </a:lnTo>
                  <a:lnTo>
                    <a:pt x="4350" y="28460"/>
                  </a:lnTo>
                  <a:lnTo>
                    <a:pt x="4450" y="28533"/>
                  </a:lnTo>
                  <a:lnTo>
                    <a:pt x="4532" y="28606"/>
                  </a:lnTo>
                  <a:lnTo>
                    <a:pt x="4596" y="28688"/>
                  </a:lnTo>
                  <a:lnTo>
                    <a:pt x="4632" y="28761"/>
                  </a:lnTo>
                  <a:lnTo>
                    <a:pt x="4651" y="28806"/>
                  </a:lnTo>
                  <a:lnTo>
                    <a:pt x="4651" y="28843"/>
                  </a:lnTo>
                  <a:lnTo>
                    <a:pt x="4651" y="28888"/>
                  </a:lnTo>
                  <a:lnTo>
                    <a:pt x="4651" y="28925"/>
                  </a:lnTo>
                  <a:lnTo>
                    <a:pt x="4623" y="28989"/>
                  </a:lnTo>
                  <a:lnTo>
                    <a:pt x="4587" y="29061"/>
                  </a:lnTo>
                  <a:lnTo>
                    <a:pt x="4523" y="29125"/>
                  </a:lnTo>
                  <a:lnTo>
                    <a:pt x="4441" y="29198"/>
                  </a:lnTo>
                  <a:lnTo>
                    <a:pt x="4340" y="29271"/>
                  </a:lnTo>
                  <a:lnTo>
                    <a:pt x="4231" y="29344"/>
                  </a:lnTo>
                  <a:lnTo>
                    <a:pt x="4103" y="29417"/>
                  </a:lnTo>
                  <a:lnTo>
                    <a:pt x="3967" y="29490"/>
                  </a:lnTo>
                  <a:lnTo>
                    <a:pt x="3657" y="29645"/>
                  </a:lnTo>
                  <a:lnTo>
                    <a:pt x="3310" y="29791"/>
                  </a:lnTo>
                  <a:lnTo>
                    <a:pt x="2927" y="29946"/>
                  </a:lnTo>
                  <a:lnTo>
                    <a:pt x="2544" y="30101"/>
                  </a:lnTo>
                  <a:lnTo>
                    <a:pt x="1751" y="30393"/>
                  </a:lnTo>
                  <a:lnTo>
                    <a:pt x="1003" y="30666"/>
                  </a:lnTo>
                  <a:lnTo>
                    <a:pt x="684" y="30794"/>
                  </a:lnTo>
                  <a:lnTo>
                    <a:pt x="401" y="30913"/>
                  </a:lnTo>
                  <a:lnTo>
                    <a:pt x="173" y="31022"/>
                  </a:lnTo>
                  <a:lnTo>
                    <a:pt x="82" y="31068"/>
                  </a:lnTo>
                  <a:lnTo>
                    <a:pt x="0" y="31122"/>
                  </a:lnTo>
                  <a:lnTo>
                    <a:pt x="666" y="31022"/>
                  </a:lnTo>
                  <a:lnTo>
                    <a:pt x="1359" y="30913"/>
                  </a:lnTo>
                  <a:lnTo>
                    <a:pt x="2070" y="30785"/>
                  </a:lnTo>
                  <a:lnTo>
                    <a:pt x="2426" y="30712"/>
                  </a:lnTo>
                  <a:lnTo>
                    <a:pt x="2790" y="30639"/>
                  </a:lnTo>
                  <a:lnTo>
                    <a:pt x="3146" y="30548"/>
                  </a:lnTo>
                  <a:lnTo>
                    <a:pt x="3502" y="30457"/>
                  </a:lnTo>
                  <a:lnTo>
                    <a:pt x="3848" y="30356"/>
                  </a:lnTo>
                  <a:lnTo>
                    <a:pt x="4185" y="30256"/>
                  </a:lnTo>
                  <a:lnTo>
                    <a:pt x="4523" y="30137"/>
                  </a:lnTo>
                  <a:lnTo>
                    <a:pt x="4842" y="30010"/>
                  </a:lnTo>
                  <a:lnTo>
                    <a:pt x="5161" y="29873"/>
                  </a:lnTo>
                  <a:lnTo>
                    <a:pt x="5453" y="29727"/>
                  </a:lnTo>
                  <a:lnTo>
                    <a:pt x="5635" y="29636"/>
                  </a:lnTo>
                  <a:lnTo>
                    <a:pt x="5809" y="29527"/>
                  </a:lnTo>
                  <a:lnTo>
                    <a:pt x="6155" y="29308"/>
                  </a:lnTo>
                  <a:lnTo>
                    <a:pt x="6839" y="28852"/>
                  </a:lnTo>
                  <a:lnTo>
                    <a:pt x="7185" y="28624"/>
                  </a:lnTo>
                  <a:lnTo>
                    <a:pt x="7359" y="28523"/>
                  </a:lnTo>
                  <a:lnTo>
                    <a:pt x="7541" y="28423"/>
                  </a:lnTo>
                  <a:lnTo>
                    <a:pt x="7723" y="28332"/>
                  </a:lnTo>
                  <a:lnTo>
                    <a:pt x="7906" y="28250"/>
                  </a:lnTo>
                  <a:lnTo>
                    <a:pt x="8097" y="28186"/>
                  </a:lnTo>
                  <a:lnTo>
                    <a:pt x="8289" y="28122"/>
                  </a:lnTo>
                  <a:lnTo>
                    <a:pt x="8453" y="28086"/>
                  </a:lnTo>
                  <a:lnTo>
                    <a:pt x="8617" y="28058"/>
                  </a:lnTo>
                  <a:lnTo>
                    <a:pt x="8763" y="28049"/>
                  </a:lnTo>
                  <a:lnTo>
                    <a:pt x="8845" y="28049"/>
                  </a:lnTo>
                  <a:lnTo>
                    <a:pt x="8918" y="28058"/>
                  </a:lnTo>
                  <a:lnTo>
                    <a:pt x="8991" y="28077"/>
                  </a:lnTo>
                  <a:lnTo>
                    <a:pt x="9055" y="28095"/>
                  </a:lnTo>
                  <a:lnTo>
                    <a:pt x="9128" y="28122"/>
                  </a:lnTo>
                  <a:lnTo>
                    <a:pt x="9192" y="28159"/>
                  </a:lnTo>
                  <a:lnTo>
                    <a:pt x="9246" y="28204"/>
                  </a:lnTo>
                  <a:lnTo>
                    <a:pt x="9310" y="28250"/>
                  </a:lnTo>
                  <a:lnTo>
                    <a:pt x="9365" y="28314"/>
                  </a:lnTo>
                  <a:lnTo>
                    <a:pt x="9420" y="28387"/>
                  </a:lnTo>
                  <a:lnTo>
                    <a:pt x="9465" y="28460"/>
                  </a:lnTo>
                  <a:lnTo>
                    <a:pt x="9502" y="28523"/>
                  </a:lnTo>
                  <a:lnTo>
                    <a:pt x="9538" y="28596"/>
                  </a:lnTo>
                  <a:lnTo>
                    <a:pt x="9565" y="28660"/>
                  </a:lnTo>
                  <a:lnTo>
                    <a:pt x="9593" y="28797"/>
                  </a:lnTo>
                  <a:lnTo>
                    <a:pt x="9611" y="28925"/>
                  </a:lnTo>
                  <a:lnTo>
                    <a:pt x="9602" y="29052"/>
                  </a:lnTo>
                  <a:lnTo>
                    <a:pt x="9584" y="29189"/>
                  </a:lnTo>
                  <a:lnTo>
                    <a:pt x="9547" y="29308"/>
                  </a:lnTo>
                  <a:lnTo>
                    <a:pt x="9493" y="29435"/>
                  </a:lnTo>
                  <a:lnTo>
                    <a:pt x="9438" y="29563"/>
                  </a:lnTo>
                  <a:lnTo>
                    <a:pt x="9374" y="29691"/>
                  </a:lnTo>
                  <a:lnTo>
                    <a:pt x="9237" y="29937"/>
                  </a:lnTo>
                  <a:lnTo>
                    <a:pt x="9100" y="30183"/>
                  </a:lnTo>
                  <a:lnTo>
                    <a:pt x="9046" y="30302"/>
                  </a:lnTo>
                  <a:lnTo>
                    <a:pt x="8991" y="30429"/>
                  </a:lnTo>
                  <a:lnTo>
                    <a:pt x="8936" y="30603"/>
                  </a:lnTo>
                  <a:lnTo>
                    <a:pt x="8882" y="30785"/>
                  </a:lnTo>
                  <a:lnTo>
                    <a:pt x="8781" y="31159"/>
                  </a:lnTo>
                  <a:lnTo>
                    <a:pt x="8699" y="31560"/>
                  </a:lnTo>
                  <a:lnTo>
                    <a:pt x="8626" y="31970"/>
                  </a:lnTo>
                  <a:lnTo>
                    <a:pt x="8572" y="32372"/>
                  </a:lnTo>
                  <a:lnTo>
                    <a:pt x="8526" y="32773"/>
                  </a:lnTo>
                  <a:lnTo>
                    <a:pt x="8499" y="33147"/>
                  </a:lnTo>
                  <a:lnTo>
                    <a:pt x="8480" y="33502"/>
                  </a:lnTo>
                  <a:lnTo>
                    <a:pt x="8781" y="32855"/>
                  </a:lnTo>
                  <a:lnTo>
                    <a:pt x="8918" y="32527"/>
                  </a:lnTo>
                  <a:lnTo>
                    <a:pt x="8982" y="32362"/>
                  </a:lnTo>
                  <a:lnTo>
                    <a:pt x="9037" y="32198"/>
                  </a:lnTo>
                  <a:lnTo>
                    <a:pt x="9091" y="32007"/>
                  </a:lnTo>
                  <a:lnTo>
                    <a:pt x="9146" y="31815"/>
                  </a:lnTo>
                  <a:lnTo>
                    <a:pt x="9210" y="31606"/>
                  </a:lnTo>
                  <a:lnTo>
                    <a:pt x="9274" y="31405"/>
                  </a:lnTo>
                  <a:lnTo>
                    <a:pt x="9347" y="31204"/>
                  </a:lnTo>
                  <a:lnTo>
                    <a:pt x="9392" y="31113"/>
                  </a:lnTo>
                  <a:lnTo>
                    <a:pt x="9447" y="31022"/>
                  </a:lnTo>
                  <a:lnTo>
                    <a:pt x="9502" y="30931"/>
                  </a:lnTo>
                  <a:lnTo>
                    <a:pt x="9556" y="30849"/>
                  </a:lnTo>
                  <a:lnTo>
                    <a:pt x="9620" y="30776"/>
                  </a:lnTo>
                  <a:lnTo>
                    <a:pt x="9693" y="30703"/>
                  </a:lnTo>
                  <a:lnTo>
                    <a:pt x="9775" y="30767"/>
                  </a:lnTo>
                  <a:lnTo>
                    <a:pt x="9848" y="30830"/>
                  </a:lnTo>
                  <a:lnTo>
                    <a:pt x="9903" y="30913"/>
                  </a:lnTo>
                  <a:lnTo>
                    <a:pt x="9948" y="31004"/>
                  </a:lnTo>
                  <a:lnTo>
                    <a:pt x="9976" y="31104"/>
                  </a:lnTo>
                  <a:lnTo>
                    <a:pt x="10003" y="31213"/>
                  </a:lnTo>
                  <a:lnTo>
                    <a:pt x="10021" y="31323"/>
                  </a:lnTo>
                  <a:lnTo>
                    <a:pt x="10031" y="31441"/>
                  </a:lnTo>
                  <a:lnTo>
                    <a:pt x="10031" y="31551"/>
                  </a:lnTo>
                  <a:lnTo>
                    <a:pt x="10031" y="31669"/>
                  </a:lnTo>
                  <a:lnTo>
                    <a:pt x="10012" y="31897"/>
                  </a:lnTo>
                  <a:lnTo>
                    <a:pt x="9985" y="32107"/>
                  </a:lnTo>
                  <a:lnTo>
                    <a:pt x="9967" y="32299"/>
                  </a:lnTo>
                  <a:lnTo>
                    <a:pt x="9921" y="32508"/>
                  </a:lnTo>
                  <a:lnTo>
                    <a:pt x="9875" y="32736"/>
                  </a:lnTo>
                  <a:lnTo>
                    <a:pt x="9839" y="32955"/>
                  </a:lnTo>
                  <a:lnTo>
                    <a:pt x="9821" y="33065"/>
                  </a:lnTo>
                  <a:lnTo>
                    <a:pt x="9812" y="33174"/>
                  </a:lnTo>
                  <a:lnTo>
                    <a:pt x="9812" y="33302"/>
                  </a:lnTo>
                  <a:lnTo>
                    <a:pt x="9821" y="33448"/>
                  </a:lnTo>
                  <a:lnTo>
                    <a:pt x="9866" y="33767"/>
                  </a:lnTo>
                  <a:lnTo>
                    <a:pt x="9875" y="33922"/>
                  </a:lnTo>
                  <a:lnTo>
                    <a:pt x="9885" y="34068"/>
                  </a:lnTo>
                  <a:lnTo>
                    <a:pt x="9875" y="34141"/>
                  </a:lnTo>
                  <a:lnTo>
                    <a:pt x="9866" y="34213"/>
                  </a:lnTo>
                  <a:lnTo>
                    <a:pt x="9857" y="34277"/>
                  </a:lnTo>
                  <a:lnTo>
                    <a:pt x="9830" y="34341"/>
                  </a:lnTo>
                  <a:lnTo>
                    <a:pt x="9939" y="34104"/>
                  </a:lnTo>
                  <a:lnTo>
                    <a:pt x="10058" y="33849"/>
                  </a:lnTo>
                  <a:lnTo>
                    <a:pt x="10176" y="33584"/>
                  </a:lnTo>
                  <a:lnTo>
                    <a:pt x="10304" y="33311"/>
                  </a:lnTo>
                  <a:lnTo>
                    <a:pt x="10413" y="33037"/>
                  </a:lnTo>
                  <a:lnTo>
                    <a:pt x="10514" y="32754"/>
                  </a:lnTo>
                  <a:lnTo>
                    <a:pt x="10550" y="32609"/>
                  </a:lnTo>
                  <a:lnTo>
                    <a:pt x="10578" y="32472"/>
                  </a:lnTo>
                  <a:lnTo>
                    <a:pt x="10605" y="32326"/>
                  </a:lnTo>
                  <a:lnTo>
                    <a:pt x="10614" y="32189"/>
                  </a:lnTo>
                  <a:lnTo>
                    <a:pt x="10623" y="31934"/>
                  </a:lnTo>
                  <a:lnTo>
                    <a:pt x="10623" y="31688"/>
                  </a:lnTo>
                  <a:lnTo>
                    <a:pt x="10605" y="31441"/>
                  </a:lnTo>
                  <a:lnTo>
                    <a:pt x="10578" y="31204"/>
                  </a:lnTo>
                  <a:lnTo>
                    <a:pt x="10532" y="30748"/>
                  </a:lnTo>
                  <a:lnTo>
                    <a:pt x="10514" y="30530"/>
                  </a:lnTo>
                  <a:lnTo>
                    <a:pt x="10496" y="30302"/>
                  </a:lnTo>
                  <a:lnTo>
                    <a:pt x="10496" y="30083"/>
                  </a:lnTo>
                  <a:lnTo>
                    <a:pt x="10514" y="29873"/>
                  </a:lnTo>
                  <a:lnTo>
                    <a:pt x="10532" y="29764"/>
                  </a:lnTo>
                  <a:lnTo>
                    <a:pt x="10550" y="29654"/>
                  </a:lnTo>
                  <a:lnTo>
                    <a:pt x="10578" y="29545"/>
                  </a:lnTo>
                  <a:lnTo>
                    <a:pt x="10614" y="29435"/>
                  </a:lnTo>
                  <a:lnTo>
                    <a:pt x="10660" y="29335"/>
                  </a:lnTo>
                  <a:lnTo>
                    <a:pt x="10705" y="29226"/>
                  </a:lnTo>
                  <a:lnTo>
                    <a:pt x="10760" y="29116"/>
                  </a:lnTo>
                  <a:lnTo>
                    <a:pt x="10824" y="29007"/>
                  </a:lnTo>
                  <a:lnTo>
                    <a:pt x="10897" y="28897"/>
                  </a:lnTo>
                  <a:lnTo>
                    <a:pt x="10979" y="28788"/>
                  </a:lnTo>
                  <a:lnTo>
                    <a:pt x="11070" y="28669"/>
                  </a:lnTo>
                  <a:lnTo>
                    <a:pt x="11170" y="28560"/>
                  </a:lnTo>
                  <a:lnTo>
                    <a:pt x="11243" y="28496"/>
                  </a:lnTo>
                  <a:lnTo>
                    <a:pt x="11316" y="28432"/>
                  </a:lnTo>
                  <a:lnTo>
                    <a:pt x="11389" y="28378"/>
                  </a:lnTo>
                  <a:lnTo>
                    <a:pt x="11462" y="28332"/>
                  </a:lnTo>
                  <a:lnTo>
                    <a:pt x="11544" y="28286"/>
                  </a:lnTo>
                  <a:lnTo>
                    <a:pt x="11635" y="28250"/>
                  </a:lnTo>
                  <a:lnTo>
                    <a:pt x="11717" y="28223"/>
                  </a:lnTo>
                  <a:lnTo>
                    <a:pt x="11809" y="28195"/>
                  </a:lnTo>
                  <a:lnTo>
                    <a:pt x="11900" y="28177"/>
                  </a:lnTo>
                  <a:lnTo>
                    <a:pt x="11991" y="28159"/>
                  </a:lnTo>
                  <a:lnTo>
                    <a:pt x="12182" y="28140"/>
                  </a:lnTo>
                  <a:lnTo>
                    <a:pt x="12374" y="28150"/>
                  </a:lnTo>
                  <a:lnTo>
                    <a:pt x="12565" y="28168"/>
                  </a:lnTo>
                  <a:lnTo>
                    <a:pt x="12757" y="28213"/>
                  </a:lnTo>
                  <a:lnTo>
                    <a:pt x="12948" y="28268"/>
                  </a:lnTo>
                  <a:lnTo>
                    <a:pt x="13140" y="28332"/>
                  </a:lnTo>
                  <a:lnTo>
                    <a:pt x="13313" y="28423"/>
                  </a:lnTo>
                  <a:lnTo>
                    <a:pt x="13486" y="28514"/>
                  </a:lnTo>
                  <a:lnTo>
                    <a:pt x="13651" y="28624"/>
                  </a:lnTo>
                  <a:lnTo>
                    <a:pt x="13796" y="28742"/>
                  </a:lnTo>
                  <a:lnTo>
                    <a:pt x="13933" y="28870"/>
                  </a:lnTo>
                  <a:lnTo>
                    <a:pt x="14043" y="28998"/>
                  </a:lnTo>
                  <a:lnTo>
                    <a:pt x="14143" y="29134"/>
                  </a:lnTo>
                  <a:lnTo>
                    <a:pt x="14243" y="29262"/>
                  </a:lnTo>
                  <a:lnTo>
                    <a:pt x="14325" y="29408"/>
                  </a:lnTo>
                  <a:lnTo>
                    <a:pt x="14407" y="29545"/>
                  </a:lnTo>
                  <a:lnTo>
                    <a:pt x="14480" y="29691"/>
                  </a:lnTo>
                  <a:lnTo>
                    <a:pt x="14626" y="29992"/>
                  </a:lnTo>
                  <a:lnTo>
                    <a:pt x="14809" y="30393"/>
                  </a:lnTo>
                  <a:lnTo>
                    <a:pt x="14900" y="30593"/>
                  </a:lnTo>
                  <a:lnTo>
                    <a:pt x="14973" y="30803"/>
                  </a:lnTo>
                  <a:lnTo>
                    <a:pt x="15037" y="31004"/>
                  </a:lnTo>
                  <a:lnTo>
                    <a:pt x="15100" y="31213"/>
                  </a:lnTo>
                  <a:lnTo>
                    <a:pt x="15155" y="31432"/>
                  </a:lnTo>
                  <a:lnTo>
                    <a:pt x="15192" y="31651"/>
                  </a:lnTo>
                  <a:lnTo>
                    <a:pt x="15192" y="31669"/>
                  </a:lnTo>
                  <a:lnTo>
                    <a:pt x="15228" y="31943"/>
                  </a:lnTo>
                  <a:lnTo>
                    <a:pt x="15246" y="32207"/>
                  </a:lnTo>
                  <a:lnTo>
                    <a:pt x="15255" y="32472"/>
                  </a:lnTo>
                  <a:lnTo>
                    <a:pt x="15265" y="32736"/>
                  </a:lnTo>
                  <a:lnTo>
                    <a:pt x="15255" y="33001"/>
                  </a:lnTo>
                  <a:lnTo>
                    <a:pt x="15228" y="33265"/>
                  </a:lnTo>
                  <a:lnTo>
                    <a:pt x="15201" y="33530"/>
                  </a:lnTo>
                  <a:lnTo>
                    <a:pt x="15164" y="33794"/>
                  </a:lnTo>
                  <a:lnTo>
                    <a:pt x="15119" y="34058"/>
                  </a:lnTo>
                  <a:lnTo>
                    <a:pt x="15064" y="34314"/>
                  </a:lnTo>
                  <a:lnTo>
                    <a:pt x="14991" y="34578"/>
                  </a:lnTo>
                  <a:lnTo>
                    <a:pt x="14918" y="34834"/>
                  </a:lnTo>
                  <a:lnTo>
                    <a:pt x="14836" y="35089"/>
                  </a:lnTo>
                  <a:lnTo>
                    <a:pt x="14745" y="35335"/>
                  </a:lnTo>
                  <a:lnTo>
                    <a:pt x="14645" y="35590"/>
                  </a:lnTo>
                  <a:lnTo>
                    <a:pt x="14535" y="35827"/>
                  </a:lnTo>
                  <a:lnTo>
                    <a:pt x="14344" y="36247"/>
                  </a:lnTo>
                  <a:lnTo>
                    <a:pt x="14134" y="36657"/>
                  </a:lnTo>
                  <a:lnTo>
                    <a:pt x="13915" y="37068"/>
                  </a:lnTo>
                  <a:lnTo>
                    <a:pt x="13687" y="37478"/>
                  </a:lnTo>
                  <a:lnTo>
                    <a:pt x="13550" y="37596"/>
                  </a:lnTo>
                  <a:lnTo>
                    <a:pt x="13414" y="37715"/>
                  </a:lnTo>
                  <a:lnTo>
                    <a:pt x="13277" y="37834"/>
                  </a:lnTo>
                  <a:lnTo>
                    <a:pt x="13131" y="37934"/>
                  </a:lnTo>
                  <a:lnTo>
                    <a:pt x="12976" y="38034"/>
                  </a:lnTo>
                  <a:lnTo>
                    <a:pt x="12830" y="38125"/>
                  </a:lnTo>
                  <a:lnTo>
                    <a:pt x="12675" y="38217"/>
                  </a:lnTo>
                  <a:lnTo>
                    <a:pt x="12511" y="38299"/>
                  </a:lnTo>
                  <a:lnTo>
                    <a:pt x="12347" y="38372"/>
                  </a:lnTo>
                  <a:lnTo>
                    <a:pt x="12192" y="38444"/>
                  </a:lnTo>
                  <a:lnTo>
                    <a:pt x="11854" y="38572"/>
                  </a:lnTo>
                  <a:lnTo>
                    <a:pt x="11508" y="38682"/>
                  </a:lnTo>
                  <a:lnTo>
                    <a:pt x="11161" y="38782"/>
                  </a:lnTo>
                  <a:lnTo>
                    <a:pt x="10806" y="38864"/>
                  </a:lnTo>
                  <a:lnTo>
                    <a:pt x="10450" y="38928"/>
                  </a:lnTo>
                  <a:lnTo>
                    <a:pt x="10094" y="38992"/>
                  </a:lnTo>
                  <a:lnTo>
                    <a:pt x="9730" y="39046"/>
                  </a:lnTo>
                  <a:lnTo>
                    <a:pt x="9018" y="39128"/>
                  </a:lnTo>
                  <a:lnTo>
                    <a:pt x="8316" y="39201"/>
                  </a:lnTo>
                  <a:lnTo>
                    <a:pt x="7942" y="39247"/>
                  </a:lnTo>
                  <a:lnTo>
                    <a:pt x="7578" y="39302"/>
                  </a:lnTo>
                  <a:lnTo>
                    <a:pt x="6866" y="39402"/>
                  </a:lnTo>
                  <a:lnTo>
                    <a:pt x="6182" y="39511"/>
                  </a:lnTo>
                  <a:lnTo>
                    <a:pt x="5836" y="39557"/>
                  </a:lnTo>
                  <a:lnTo>
                    <a:pt x="5499" y="39603"/>
                  </a:lnTo>
                  <a:lnTo>
                    <a:pt x="5161" y="39630"/>
                  </a:lnTo>
                  <a:lnTo>
                    <a:pt x="4815" y="39657"/>
                  </a:lnTo>
                  <a:lnTo>
                    <a:pt x="4477" y="39666"/>
                  </a:lnTo>
                  <a:lnTo>
                    <a:pt x="4131" y="39657"/>
                  </a:lnTo>
                  <a:lnTo>
                    <a:pt x="3775" y="39639"/>
                  </a:lnTo>
                  <a:lnTo>
                    <a:pt x="3420" y="39603"/>
                  </a:lnTo>
                  <a:lnTo>
                    <a:pt x="3064" y="39548"/>
                  </a:lnTo>
                  <a:lnTo>
                    <a:pt x="2690" y="39466"/>
                  </a:lnTo>
                  <a:lnTo>
                    <a:pt x="2809" y="39502"/>
                  </a:lnTo>
                  <a:lnTo>
                    <a:pt x="2918" y="39548"/>
                  </a:lnTo>
                  <a:lnTo>
                    <a:pt x="3027" y="39612"/>
                  </a:lnTo>
                  <a:lnTo>
                    <a:pt x="3146" y="39675"/>
                  </a:lnTo>
                  <a:lnTo>
                    <a:pt x="3365" y="39803"/>
                  </a:lnTo>
                  <a:lnTo>
                    <a:pt x="3483" y="39867"/>
                  </a:lnTo>
                  <a:lnTo>
                    <a:pt x="3593" y="39913"/>
                  </a:lnTo>
                  <a:lnTo>
                    <a:pt x="3839" y="39986"/>
                  </a:lnTo>
                  <a:lnTo>
                    <a:pt x="4094" y="40058"/>
                  </a:lnTo>
                  <a:lnTo>
                    <a:pt x="4350" y="40113"/>
                  </a:lnTo>
                  <a:lnTo>
                    <a:pt x="4605" y="40150"/>
                  </a:lnTo>
                  <a:lnTo>
                    <a:pt x="4742" y="40168"/>
                  </a:lnTo>
                  <a:lnTo>
                    <a:pt x="4878" y="40177"/>
                  </a:lnTo>
                  <a:lnTo>
                    <a:pt x="5143" y="40186"/>
                  </a:lnTo>
                  <a:lnTo>
                    <a:pt x="5407" y="40168"/>
                  </a:lnTo>
                  <a:lnTo>
                    <a:pt x="5672" y="40150"/>
                  </a:lnTo>
                  <a:lnTo>
                    <a:pt x="5936" y="40122"/>
                  </a:lnTo>
                  <a:lnTo>
                    <a:pt x="6201" y="40113"/>
                  </a:lnTo>
                  <a:lnTo>
                    <a:pt x="6465" y="40113"/>
                  </a:lnTo>
                  <a:lnTo>
                    <a:pt x="6602" y="40122"/>
                  </a:lnTo>
                  <a:lnTo>
                    <a:pt x="6739" y="40131"/>
                  </a:lnTo>
                  <a:lnTo>
                    <a:pt x="6821" y="40150"/>
                  </a:lnTo>
                  <a:lnTo>
                    <a:pt x="6885" y="40168"/>
                  </a:lnTo>
                  <a:lnTo>
                    <a:pt x="6939" y="40186"/>
                  </a:lnTo>
                  <a:lnTo>
                    <a:pt x="6994" y="40213"/>
                  </a:lnTo>
                  <a:lnTo>
                    <a:pt x="7030" y="40241"/>
                  </a:lnTo>
                  <a:lnTo>
                    <a:pt x="7067" y="40277"/>
                  </a:lnTo>
                  <a:lnTo>
                    <a:pt x="7085" y="40314"/>
                  </a:lnTo>
                  <a:lnTo>
                    <a:pt x="7103" y="40350"/>
                  </a:lnTo>
                  <a:lnTo>
                    <a:pt x="7103" y="40387"/>
                  </a:lnTo>
                  <a:lnTo>
                    <a:pt x="7103" y="40432"/>
                  </a:lnTo>
                  <a:lnTo>
                    <a:pt x="7103" y="40478"/>
                  </a:lnTo>
                  <a:lnTo>
                    <a:pt x="7094" y="40524"/>
                  </a:lnTo>
                  <a:lnTo>
                    <a:pt x="7049" y="40624"/>
                  </a:lnTo>
                  <a:lnTo>
                    <a:pt x="6994" y="40724"/>
                  </a:lnTo>
                  <a:lnTo>
                    <a:pt x="6921" y="40824"/>
                  </a:lnTo>
                  <a:lnTo>
                    <a:pt x="6839" y="40925"/>
                  </a:lnTo>
                  <a:lnTo>
                    <a:pt x="6748" y="41025"/>
                  </a:lnTo>
                  <a:lnTo>
                    <a:pt x="6657" y="41125"/>
                  </a:lnTo>
                  <a:lnTo>
                    <a:pt x="6474" y="41299"/>
                  </a:lnTo>
                  <a:lnTo>
                    <a:pt x="6319" y="41426"/>
                  </a:lnTo>
                  <a:lnTo>
                    <a:pt x="6219" y="41508"/>
                  </a:lnTo>
                  <a:lnTo>
                    <a:pt x="6100" y="41590"/>
                  </a:lnTo>
                  <a:lnTo>
                    <a:pt x="5863" y="41755"/>
                  </a:lnTo>
                  <a:lnTo>
                    <a:pt x="5617" y="41910"/>
                  </a:lnTo>
                  <a:lnTo>
                    <a:pt x="5362" y="42083"/>
                  </a:lnTo>
                  <a:lnTo>
                    <a:pt x="5243" y="42174"/>
                  </a:lnTo>
                  <a:lnTo>
                    <a:pt x="5134" y="42265"/>
                  </a:lnTo>
                  <a:lnTo>
                    <a:pt x="5034" y="42365"/>
                  </a:lnTo>
                  <a:lnTo>
                    <a:pt x="4933" y="42466"/>
                  </a:lnTo>
                  <a:lnTo>
                    <a:pt x="4851" y="42584"/>
                  </a:lnTo>
                  <a:lnTo>
                    <a:pt x="4778" y="42703"/>
                  </a:lnTo>
                  <a:lnTo>
                    <a:pt x="4723" y="42831"/>
                  </a:lnTo>
                  <a:lnTo>
                    <a:pt x="4687" y="42958"/>
                  </a:lnTo>
                  <a:lnTo>
                    <a:pt x="4860" y="42913"/>
                  </a:lnTo>
                  <a:lnTo>
                    <a:pt x="5024" y="42849"/>
                  </a:lnTo>
                  <a:lnTo>
                    <a:pt x="5189" y="42785"/>
                  </a:lnTo>
                  <a:lnTo>
                    <a:pt x="5344" y="42712"/>
                  </a:lnTo>
                  <a:lnTo>
                    <a:pt x="5508" y="42630"/>
                  </a:lnTo>
                  <a:lnTo>
                    <a:pt x="5672" y="42548"/>
                  </a:lnTo>
                  <a:lnTo>
                    <a:pt x="5982" y="42365"/>
                  </a:lnTo>
                  <a:lnTo>
                    <a:pt x="6301" y="42165"/>
                  </a:lnTo>
                  <a:lnTo>
                    <a:pt x="6611" y="41946"/>
                  </a:lnTo>
                  <a:lnTo>
                    <a:pt x="7240" y="41508"/>
                  </a:lnTo>
                  <a:lnTo>
                    <a:pt x="7869" y="41052"/>
                  </a:lnTo>
                  <a:lnTo>
                    <a:pt x="8189" y="40843"/>
                  </a:lnTo>
                  <a:lnTo>
                    <a:pt x="8517" y="40633"/>
                  </a:lnTo>
                  <a:lnTo>
                    <a:pt x="8854" y="40441"/>
                  </a:lnTo>
                  <a:lnTo>
                    <a:pt x="9018" y="40350"/>
                  </a:lnTo>
                  <a:lnTo>
                    <a:pt x="9192" y="40268"/>
                  </a:lnTo>
                  <a:lnTo>
                    <a:pt x="9365" y="40186"/>
                  </a:lnTo>
                  <a:lnTo>
                    <a:pt x="9547" y="40113"/>
                  </a:lnTo>
                  <a:lnTo>
                    <a:pt x="9720" y="40040"/>
                  </a:lnTo>
                  <a:lnTo>
                    <a:pt x="9903" y="39986"/>
                  </a:lnTo>
                  <a:lnTo>
                    <a:pt x="10213" y="39885"/>
                  </a:lnTo>
                  <a:lnTo>
                    <a:pt x="10404" y="39831"/>
                  </a:lnTo>
                  <a:lnTo>
                    <a:pt x="10605" y="39785"/>
                  </a:lnTo>
                  <a:lnTo>
                    <a:pt x="10815" y="39748"/>
                  </a:lnTo>
                  <a:lnTo>
                    <a:pt x="10906" y="39739"/>
                  </a:lnTo>
                  <a:lnTo>
                    <a:pt x="11088" y="39739"/>
                  </a:lnTo>
                  <a:lnTo>
                    <a:pt x="11170" y="39758"/>
                  </a:lnTo>
                  <a:lnTo>
                    <a:pt x="11243" y="39785"/>
                  </a:lnTo>
                  <a:lnTo>
                    <a:pt x="11298" y="39821"/>
                  </a:lnTo>
                  <a:lnTo>
                    <a:pt x="11353" y="39858"/>
                  </a:lnTo>
                  <a:lnTo>
                    <a:pt x="11389" y="39903"/>
                  </a:lnTo>
                  <a:lnTo>
                    <a:pt x="11426" y="39949"/>
                  </a:lnTo>
                  <a:lnTo>
                    <a:pt x="11453" y="39995"/>
                  </a:lnTo>
                  <a:lnTo>
                    <a:pt x="11471" y="40049"/>
                  </a:lnTo>
                  <a:lnTo>
                    <a:pt x="11489" y="40104"/>
                  </a:lnTo>
                  <a:lnTo>
                    <a:pt x="11499" y="40159"/>
                  </a:lnTo>
                  <a:lnTo>
                    <a:pt x="11499" y="40223"/>
                  </a:lnTo>
                  <a:lnTo>
                    <a:pt x="11489" y="40350"/>
                  </a:lnTo>
                  <a:lnTo>
                    <a:pt x="11462" y="40487"/>
                  </a:lnTo>
                  <a:lnTo>
                    <a:pt x="11407" y="40633"/>
                  </a:lnTo>
                  <a:lnTo>
                    <a:pt x="11344" y="40779"/>
                  </a:lnTo>
                  <a:lnTo>
                    <a:pt x="11252" y="40943"/>
                  </a:lnTo>
                  <a:lnTo>
                    <a:pt x="11152" y="41107"/>
                  </a:lnTo>
                  <a:lnTo>
                    <a:pt x="11043" y="41271"/>
                  </a:lnTo>
                  <a:lnTo>
                    <a:pt x="10915" y="41444"/>
                  </a:lnTo>
                  <a:lnTo>
                    <a:pt x="10778" y="41618"/>
                  </a:lnTo>
                  <a:lnTo>
                    <a:pt x="10632" y="41791"/>
                  </a:lnTo>
                  <a:lnTo>
                    <a:pt x="10313" y="42147"/>
                  </a:lnTo>
                  <a:lnTo>
                    <a:pt x="9976" y="42493"/>
                  </a:lnTo>
                  <a:lnTo>
                    <a:pt x="9629" y="42821"/>
                  </a:lnTo>
                  <a:lnTo>
                    <a:pt x="9283" y="43141"/>
                  </a:lnTo>
                  <a:lnTo>
                    <a:pt x="8955" y="43432"/>
                  </a:lnTo>
                  <a:lnTo>
                    <a:pt x="8654" y="43679"/>
                  </a:lnTo>
                  <a:lnTo>
                    <a:pt x="8389" y="43897"/>
                  </a:lnTo>
                  <a:lnTo>
                    <a:pt x="8170" y="44052"/>
                  </a:lnTo>
                  <a:lnTo>
                    <a:pt x="8015" y="44162"/>
                  </a:lnTo>
                  <a:lnTo>
                    <a:pt x="7733" y="44326"/>
                  </a:lnTo>
                  <a:lnTo>
                    <a:pt x="7432" y="44481"/>
                  </a:lnTo>
                  <a:lnTo>
                    <a:pt x="7131" y="44636"/>
                  </a:lnTo>
                  <a:lnTo>
                    <a:pt x="6812" y="44773"/>
                  </a:lnTo>
                  <a:lnTo>
                    <a:pt x="6492" y="44910"/>
                  </a:lnTo>
                  <a:lnTo>
                    <a:pt x="6164" y="45028"/>
                  </a:lnTo>
                  <a:lnTo>
                    <a:pt x="5836" y="45147"/>
                  </a:lnTo>
                  <a:lnTo>
                    <a:pt x="5499" y="45265"/>
                  </a:lnTo>
                  <a:lnTo>
                    <a:pt x="4815" y="45484"/>
                  </a:lnTo>
                  <a:lnTo>
                    <a:pt x="4140" y="45685"/>
                  </a:lnTo>
                  <a:lnTo>
                    <a:pt x="3474" y="45885"/>
                  </a:lnTo>
                  <a:lnTo>
                    <a:pt x="2836" y="46077"/>
                  </a:lnTo>
                  <a:lnTo>
                    <a:pt x="3009" y="46141"/>
                  </a:lnTo>
                  <a:lnTo>
                    <a:pt x="3192" y="46186"/>
                  </a:lnTo>
                  <a:lnTo>
                    <a:pt x="3374" y="46223"/>
                  </a:lnTo>
                  <a:lnTo>
                    <a:pt x="3556" y="46250"/>
                  </a:lnTo>
                  <a:lnTo>
                    <a:pt x="3748" y="46259"/>
                  </a:lnTo>
                  <a:lnTo>
                    <a:pt x="3930" y="46259"/>
                  </a:lnTo>
                  <a:lnTo>
                    <a:pt x="4113" y="46250"/>
                  </a:lnTo>
                  <a:lnTo>
                    <a:pt x="4304" y="46241"/>
                  </a:lnTo>
                  <a:lnTo>
                    <a:pt x="4496" y="46214"/>
                  </a:lnTo>
                  <a:lnTo>
                    <a:pt x="4678" y="46186"/>
                  </a:lnTo>
                  <a:lnTo>
                    <a:pt x="5052" y="46113"/>
                  </a:lnTo>
                  <a:lnTo>
                    <a:pt x="5416" y="46022"/>
                  </a:lnTo>
                  <a:lnTo>
                    <a:pt x="5772" y="45931"/>
                  </a:lnTo>
                  <a:lnTo>
                    <a:pt x="5927" y="45894"/>
                  </a:lnTo>
                  <a:lnTo>
                    <a:pt x="6091" y="45867"/>
                  </a:lnTo>
                  <a:lnTo>
                    <a:pt x="6246" y="45849"/>
                  </a:lnTo>
                  <a:lnTo>
                    <a:pt x="6392" y="45840"/>
                  </a:lnTo>
                  <a:lnTo>
                    <a:pt x="6538" y="45849"/>
                  </a:lnTo>
                  <a:lnTo>
                    <a:pt x="6666" y="45867"/>
                  </a:lnTo>
                  <a:lnTo>
                    <a:pt x="6784" y="45894"/>
                  </a:lnTo>
                  <a:lnTo>
                    <a:pt x="6885" y="45940"/>
                  </a:lnTo>
                  <a:lnTo>
                    <a:pt x="6921" y="45967"/>
                  </a:lnTo>
                  <a:lnTo>
                    <a:pt x="6967" y="45995"/>
                  </a:lnTo>
                  <a:lnTo>
                    <a:pt x="6994" y="46031"/>
                  </a:lnTo>
                  <a:lnTo>
                    <a:pt x="7021" y="46068"/>
                  </a:lnTo>
                  <a:lnTo>
                    <a:pt x="7040" y="46104"/>
                  </a:lnTo>
                  <a:lnTo>
                    <a:pt x="7058" y="46150"/>
                  </a:lnTo>
                  <a:lnTo>
                    <a:pt x="7067" y="46204"/>
                  </a:lnTo>
                  <a:lnTo>
                    <a:pt x="7067" y="46259"/>
                  </a:lnTo>
                  <a:lnTo>
                    <a:pt x="7067" y="46314"/>
                  </a:lnTo>
                  <a:lnTo>
                    <a:pt x="7049" y="46378"/>
                  </a:lnTo>
                  <a:lnTo>
                    <a:pt x="7030" y="46441"/>
                  </a:lnTo>
                  <a:lnTo>
                    <a:pt x="7003" y="46514"/>
                  </a:lnTo>
                  <a:lnTo>
                    <a:pt x="6967" y="46587"/>
                  </a:lnTo>
                  <a:lnTo>
                    <a:pt x="6912" y="46669"/>
                  </a:lnTo>
                  <a:lnTo>
                    <a:pt x="6793" y="46843"/>
                  </a:lnTo>
                  <a:lnTo>
                    <a:pt x="6657" y="47007"/>
                  </a:lnTo>
                  <a:lnTo>
                    <a:pt x="6511" y="47162"/>
                  </a:lnTo>
                  <a:lnTo>
                    <a:pt x="6347" y="47317"/>
                  </a:lnTo>
                  <a:lnTo>
                    <a:pt x="6182" y="47463"/>
                  </a:lnTo>
                  <a:lnTo>
                    <a:pt x="5827" y="47755"/>
                  </a:lnTo>
                  <a:lnTo>
                    <a:pt x="5471" y="48046"/>
                  </a:lnTo>
                  <a:lnTo>
                    <a:pt x="5298" y="48192"/>
                  </a:lnTo>
                  <a:lnTo>
                    <a:pt x="5134" y="48347"/>
                  </a:lnTo>
                  <a:lnTo>
                    <a:pt x="4970" y="48502"/>
                  </a:lnTo>
                  <a:lnTo>
                    <a:pt x="4833" y="48666"/>
                  </a:lnTo>
                  <a:lnTo>
                    <a:pt x="4696" y="48849"/>
                  </a:lnTo>
                  <a:lnTo>
                    <a:pt x="4641" y="48940"/>
                  </a:lnTo>
                  <a:lnTo>
                    <a:pt x="4587" y="49031"/>
                  </a:lnTo>
                  <a:lnTo>
                    <a:pt x="4541" y="49131"/>
                  </a:lnTo>
                  <a:lnTo>
                    <a:pt x="4496" y="49232"/>
                  </a:lnTo>
                  <a:lnTo>
                    <a:pt x="4459" y="49332"/>
                  </a:lnTo>
                  <a:lnTo>
                    <a:pt x="4432" y="49441"/>
                  </a:lnTo>
                  <a:lnTo>
                    <a:pt x="4751" y="49232"/>
                  </a:lnTo>
                  <a:lnTo>
                    <a:pt x="5070" y="49004"/>
                  </a:lnTo>
                  <a:lnTo>
                    <a:pt x="5380" y="48767"/>
                  </a:lnTo>
                  <a:lnTo>
                    <a:pt x="5681" y="48520"/>
                  </a:lnTo>
                  <a:lnTo>
                    <a:pt x="5982" y="48265"/>
                  </a:lnTo>
                  <a:lnTo>
                    <a:pt x="6274" y="48001"/>
                  </a:lnTo>
                  <a:lnTo>
                    <a:pt x="6556" y="47727"/>
                  </a:lnTo>
                  <a:lnTo>
                    <a:pt x="6839" y="47445"/>
                  </a:lnTo>
                  <a:lnTo>
                    <a:pt x="7113" y="47162"/>
                  </a:lnTo>
                  <a:lnTo>
                    <a:pt x="7386" y="46870"/>
                  </a:lnTo>
                  <a:lnTo>
                    <a:pt x="7924" y="46286"/>
                  </a:lnTo>
                  <a:lnTo>
                    <a:pt x="8444" y="45694"/>
                  </a:lnTo>
                  <a:lnTo>
                    <a:pt x="8955" y="45110"/>
                  </a:lnTo>
                  <a:lnTo>
                    <a:pt x="9182" y="44827"/>
                  </a:lnTo>
                  <a:lnTo>
                    <a:pt x="9401" y="44536"/>
                  </a:lnTo>
                  <a:lnTo>
                    <a:pt x="9620" y="44244"/>
                  </a:lnTo>
                  <a:lnTo>
                    <a:pt x="9821" y="43943"/>
                  </a:lnTo>
                  <a:lnTo>
                    <a:pt x="10240" y="43332"/>
                  </a:lnTo>
                  <a:lnTo>
                    <a:pt x="10450" y="43040"/>
                  </a:lnTo>
                  <a:lnTo>
                    <a:pt x="10669" y="42748"/>
                  </a:lnTo>
                  <a:lnTo>
                    <a:pt x="10933" y="42429"/>
                  </a:lnTo>
                  <a:lnTo>
                    <a:pt x="11070" y="42256"/>
                  </a:lnTo>
                  <a:lnTo>
                    <a:pt x="11207" y="42092"/>
                  </a:lnTo>
                  <a:lnTo>
                    <a:pt x="11362" y="41937"/>
                  </a:lnTo>
                  <a:lnTo>
                    <a:pt x="11517" y="41791"/>
                  </a:lnTo>
                  <a:lnTo>
                    <a:pt x="11681" y="41654"/>
                  </a:lnTo>
                  <a:lnTo>
                    <a:pt x="11763" y="41600"/>
                  </a:lnTo>
                  <a:lnTo>
                    <a:pt x="11854" y="41545"/>
                  </a:lnTo>
                  <a:lnTo>
                    <a:pt x="11964" y="41490"/>
                  </a:lnTo>
                  <a:lnTo>
                    <a:pt x="12064" y="41454"/>
                  </a:lnTo>
                  <a:lnTo>
                    <a:pt x="12164" y="41444"/>
                  </a:lnTo>
                  <a:lnTo>
                    <a:pt x="12255" y="41444"/>
                  </a:lnTo>
                  <a:lnTo>
                    <a:pt x="12338" y="41472"/>
                  </a:lnTo>
                  <a:lnTo>
                    <a:pt x="12420" y="41508"/>
                  </a:lnTo>
                  <a:lnTo>
                    <a:pt x="12493" y="41563"/>
                  </a:lnTo>
                  <a:lnTo>
                    <a:pt x="12556" y="41627"/>
                  </a:lnTo>
                  <a:lnTo>
                    <a:pt x="12611" y="41709"/>
                  </a:lnTo>
                  <a:lnTo>
                    <a:pt x="12657" y="41791"/>
                  </a:lnTo>
                  <a:lnTo>
                    <a:pt x="12702" y="41882"/>
                  </a:lnTo>
                  <a:lnTo>
                    <a:pt x="12730" y="41982"/>
                  </a:lnTo>
                  <a:lnTo>
                    <a:pt x="12757" y="42092"/>
                  </a:lnTo>
                  <a:lnTo>
                    <a:pt x="12766" y="42201"/>
                  </a:lnTo>
                  <a:lnTo>
                    <a:pt x="12775" y="42311"/>
                  </a:lnTo>
                  <a:lnTo>
                    <a:pt x="12766" y="42420"/>
                  </a:lnTo>
                  <a:lnTo>
                    <a:pt x="12757" y="42511"/>
                  </a:lnTo>
                  <a:lnTo>
                    <a:pt x="12739" y="42603"/>
                  </a:lnTo>
                  <a:lnTo>
                    <a:pt x="12693" y="42776"/>
                  </a:lnTo>
                  <a:lnTo>
                    <a:pt x="12620" y="42949"/>
                  </a:lnTo>
                  <a:lnTo>
                    <a:pt x="12547" y="43122"/>
                  </a:lnTo>
                  <a:lnTo>
                    <a:pt x="12456" y="43286"/>
                  </a:lnTo>
                  <a:lnTo>
                    <a:pt x="12356" y="43451"/>
                  </a:lnTo>
                  <a:lnTo>
                    <a:pt x="12155" y="43742"/>
                  </a:lnTo>
                  <a:lnTo>
                    <a:pt x="11900" y="44107"/>
                  </a:lnTo>
                  <a:lnTo>
                    <a:pt x="11635" y="44481"/>
                  </a:lnTo>
                  <a:lnTo>
                    <a:pt x="11508" y="44663"/>
                  </a:lnTo>
                  <a:lnTo>
                    <a:pt x="11380" y="44864"/>
                  </a:lnTo>
                  <a:lnTo>
                    <a:pt x="11271" y="45055"/>
                  </a:lnTo>
                  <a:lnTo>
                    <a:pt x="11179" y="45247"/>
                  </a:lnTo>
                  <a:lnTo>
                    <a:pt x="11143" y="45338"/>
                  </a:lnTo>
                  <a:lnTo>
                    <a:pt x="11106" y="45429"/>
                  </a:lnTo>
                  <a:lnTo>
                    <a:pt x="11061" y="45612"/>
                  </a:lnTo>
                  <a:lnTo>
                    <a:pt x="11024" y="45803"/>
                  </a:lnTo>
                  <a:lnTo>
                    <a:pt x="10997" y="45995"/>
                  </a:lnTo>
                  <a:lnTo>
                    <a:pt x="10970" y="46378"/>
                  </a:lnTo>
                  <a:lnTo>
                    <a:pt x="10951" y="46569"/>
                  </a:lnTo>
                  <a:lnTo>
                    <a:pt x="10933" y="46751"/>
                  </a:lnTo>
                  <a:lnTo>
                    <a:pt x="11015" y="46560"/>
                  </a:lnTo>
                  <a:lnTo>
                    <a:pt x="11106" y="46369"/>
                  </a:lnTo>
                  <a:lnTo>
                    <a:pt x="11216" y="46177"/>
                  </a:lnTo>
                  <a:lnTo>
                    <a:pt x="11325" y="45995"/>
                  </a:lnTo>
                  <a:lnTo>
                    <a:pt x="11562" y="45639"/>
                  </a:lnTo>
                  <a:lnTo>
                    <a:pt x="11772" y="45311"/>
                  </a:lnTo>
                  <a:lnTo>
                    <a:pt x="11863" y="45174"/>
                  </a:lnTo>
                  <a:lnTo>
                    <a:pt x="11955" y="45065"/>
                  </a:lnTo>
                  <a:lnTo>
                    <a:pt x="12027" y="44992"/>
                  </a:lnTo>
                  <a:lnTo>
                    <a:pt x="12064" y="44973"/>
                  </a:lnTo>
                  <a:lnTo>
                    <a:pt x="12091" y="44955"/>
                  </a:lnTo>
                  <a:lnTo>
                    <a:pt x="12119" y="44955"/>
                  </a:lnTo>
                  <a:lnTo>
                    <a:pt x="12146" y="44964"/>
                  </a:lnTo>
                  <a:lnTo>
                    <a:pt x="12173" y="44982"/>
                  </a:lnTo>
                  <a:lnTo>
                    <a:pt x="12201" y="45019"/>
                  </a:lnTo>
                  <a:lnTo>
                    <a:pt x="12219" y="45065"/>
                  </a:lnTo>
                  <a:lnTo>
                    <a:pt x="12237" y="45128"/>
                  </a:lnTo>
                  <a:lnTo>
                    <a:pt x="12265" y="45293"/>
                  </a:lnTo>
                  <a:lnTo>
                    <a:pt x="12310" y="45739"/>
                  </a:lnTo>
                  <a:lnTo>
                    <a:pt x="12338" y="46204"/>
                  </a:lnTo>
                  <a:lnTo>
                    <a:pt x="12356" y="46669"/>
                  </a:lnTo>
                  <a:lnTo>
                    <a:pt x="12365" y="47125"/>
                  </a:lnTo>
                  <a:lnTo>
                    <a:pt x="12365" y="46907"/>
                  </a:lnTo>
                  <a:lnTo>
                    <a:pt x="12383" y="46697"/>
                  </a:lnTo>
                  <a:lnTo>
                    <a:pt x="12401" y="46478"/>
                  </a:lnTo>
                  <a:lnTo>
                    <a:pt x="12420" y="46259"/>
                  </a:lnTo>
                  <a:lnTo>
                    <a:pt x="12493" y="45821"/>
                  </a:lnTo>
                  <a:lnTo>
                    <a:pt x="12575" y="45375"/>
                  </a:lnTo>
                  <a:lnTo>
                    <a:pt x="12675" y="44928"/>
                  </a:lnTo>
                  <a:lnTo>
                    <a:pt x="12775" y="44490"/>
                  </a:lnTo>
                  <a:lnTo>
                    <a:pt x="12976" y="43642"/>
                  </a:lnTo>
                  <a:lnTo>
                    <a:pt x="13094" y="43141"/>
                  </a:lnTo>
                  <a:lnTo>
                    <a:pt x="13149" y="42885"/>
                  </a:lnTo>
                  <a:lnTo>
                    <a:pt x="13222" y="42630"/>
                  </a:lnTo>
                  <a:lnTo>
                    <a:pt x="13295" y="42375"/>
                  </a:lnTo>
                  <a:lnTo>
                    <a:pt x="13377" y="42128"/>
                  </a:lnTo>
                  <a:lnTo>
                    <a:pt x="13468" y="41882"/>
                  </a:lnTo>
                  <a:lnTo>
                    <a:pt x="13569" y="41645"/>
                  </a:lnTo>
                  <a:lnTo>
                    <a:pt x="13632" y="41517"/>
                  </a:lnTo>
                  <a:lnTo>
                    <a:pt x="13705" y="41399"/>
                  </a:lnTo>
                  <a:lnTo>
                    <a:pt x="13787" y="41299"/>
                  </a:lnTo>
                  <a:lnTo>
                    <a:pt x="13869" y="41207"/>
                  </a:lnTo>
                  <a:lnTo>
                    <a:pt x="13952" y="41134"/>
                  </a:lnTo>
                  <a:lnTo>
                    <a:pt x="14043" y="41080"/>
                  </a:lnTo>
                  <a:lnTo>
                    <a:pt x="14125" y="41034"/>
                  </a:lnTo>
                  <a:lnTo>
                    <a:pt x="14207" y="41016"/>
                  </a:lnTo>
                  <a:lnTo>
                    <a:pt x="14289" y="41025"/>
                  </a:lnTo>
                  <a:lnTo>
                    <a:pt x="14334" y="41034"/>
                  </a:lnTo>
                  <a:lnTo>
                    <a:pt x="14371" y="41043"/>
                  </a:lnTo>
                  <a:lnTo>
                    <a:pt x="14407" y="41062"/>
                  </a:lnTo>
                  <a:lnTo>
                    <a:pt x="14444" y="41089"/>
                  </a:lnTo>
                  <a:lnTo>
                    <a:pt x="14471" y="41125"/>
                  </a:lnTo>
                  <a:lnTo>
                    <a:pt x="14508" y="41162"/>
                  </a:lnTo>
                  <a:lnTo>
                    <a:pt x="14562" y="41262"/>
                  </a:lnTo>
                  <a:lnTo>
                    <a:pt x="14608" y="41381"/>
                  </a:lnTo>
                  <a:lnTo>
                    <a:pt x="14635" y="41536"/>
                  </a:lnTo>
                  <a:lnTo>
                    <a:pt x="14654" y="41718"/>
                  </a:lnTo>
                  <a:lnTo>
                    <a:pt x="14663" y="41864"/>
                  </a:lnTo>
                  <a:lnTo>
                    <a:pt x="14645" y="42019"/>
                  </a:lnTo>
                  <a:lnTo>
                    <a:pt x="14626" y="42174"/>
                  </a:lnTo>
                  <a:lnTo>
                    <a:pt x="14599" y="42329"/>
                  </a:lnTo>
                  <a:lnTo>
                    <a:pt x="14535" y="42639"/>
                  </a:lnTo>
                  <a:lnTo>
                    <a:pt x="14517" y="42794"/>
                  </a:lnTo>
                  <a:lnTo>
                    <a:pt x="14508" y="42949"/>
                  </a:lnTo>
                  <a:lnTo>
                    <a:pt x="14517" y="43086"/>
                  </a:lnTo>
                  <a:lnTo>
                    <a:pt x="14535" y="43213"/>
                  </a:lnTo>
                  <a:lnTo>
                    <a:pt x="14590" y="43487"/>
                  </a:lnTo>
                  <a:lnTo>
                    <a:pt x="14617" y="43624"/>
                  </a:lnTo>
                  <a:lnTo>
                    <a:pt x="14645" y="43761"/>
                  </a:lnTo>
                  <a:lnTo>
                    <a:pt x="14663" y="43888"/>
                  </a:lnTo>
                  <a:lnTo>
                    <a:pt x="14663" y="44016"/>
                  </a:lnTo>
                  <a:lnTo>
                    <a:pt x="14681" y="43843"/>
                  </a:lnTo>
                  <a:lnTo>
                    <a:pt x="14708" y="43679"/>
                  </a:lnTo>
                  <a:lnTo>
                    <a:pt x="14745" y="43514"/>
                  </a:lnTo>
                  <a:lnTo>
                    <a:pt x="14781" y="43359"/>
                  </a:lnTo>
                  <a:lnTo>
                    <a:pt x="14836" y="43204"/>
                  </a:lnTo>
                  <a:lnTo>
                    <a:pt x="14891" y="43058"/>
                  </a:lnTo>
                  <a:lnTo>
                    <a:pt x="15018" y="42758"/>
                  </a:lnTo>
                  <a:lnTo>
                    <a:pt x="15155" y="42457"/>
                  </a:lnTo>
                  <a:lnTo>
                    <a:pt x="15283" y="42147"/>
                  </a:lnTo>
                  <a:lnTo>
                    <a:pt x="15338" y="41992"/>
                  </a:lnTo>
                  <a:lnTo>
                    <a:pt x="15392" y="41837"/>
                  </a:lnTo>
                  <a:lnTo>
                    <a:pt x="15438" y="41663"/>
                  </a:lnTo>
                  <a:lnTo>
                    <a:pt x="15474" y="41499"/>
                  </a:lnTo>
                  <a:lnTo>
                    <a:pt x="15502" y="41308"/>
                  </a:lnTo>
                  <a:lnTo>
                    <a:pt x="15511" y="41116"/>
                  </a:lnTo>
                  <a:lnTo>
                    <a:pt x="15502" y="40943"/>
                  </a:lnTo>
                  <a:lnTo>
                    <a:pt x="15483" y="40779"/>
                  </a:lnTo>
                  <a:lnTo>
                    <a:pt x="15447" y="40615"/>
                  </a:lnTo>
                  <a:lnTo>
                    <a:pt x="15410" y="40460"/>
                  </a:lnTo>
                  <a:lnTo>
                    <a:pt x="15356" y="40305"/>
                  </a:lnTo>
                  <a:lnTo>
                    <a:pt x="15301" y="40150"/>
                  </a:lnTo>
                  <a:lnTo>
                    <a:pt x="15183" y="39858"/>
                  </a:lnTo>
                  <a:lnTo>
                    <a:pt x="15073" y="39557"/>
                  </a:lnTo>
                  <a:lnTo>
                    <a:pt x="15018" y="39411"/>
                  </a:lnTo>
                  <a:lnTo>
                    <a:pt x="14973" y="39256"/>
                  </a:lnTo>
                  <a:lnTo>
                    <a:pt x="14945" y="39101"/>
                  </a:lnTo>
                  <a:lnTo>
                    <a:pt x="14927" y="38937"/>
                  </a:lnTo>
                  <a:lnTo>
                    <a:pt x="14918" y="38773"/>
                  </a:lnTo>
                  <a:lnTo>
                    <a:pt x="14918" y="38609"/>
                  </a:lnTo>
                  <a:lnTo>
                    <a:pt x="14936" y="38444"/>
                  </a:lnTo>
                  <a:lnTo>
                    <a:pt x="14964" y="38280"/>
                  </a:lnTo>
                  <a:lnTo>
                    <a:pt x="15000" y="38153"/>
                  </a:lnTo>
                  <a:lnTo>
                    <a:pt x="15037" y="38025"/>
                  </a:lnTo>
                  <a:lnTo>
                    <a:pt x="15073" y="37906"/>
                  </a:lnTo>
                  <a:lnTo>
                    <a:pt x="15128" y="37788"/>
                  </a:lnTo>
                  <a:lnTo>
                    <a:pt x="15183" y="37669"/>
                  </a:lnTo>
                  <a:lnTo>
                    <a:pt x="15237" y="37560"/>
                  </a:lnTo>
                  <a:lnTo>
                    <a:pt x="15301" y="37451"/>
                  </a:lnTo>
                  <a:lnTo>
                    <a:pt x="15374" y="37341"/>
                  </a:lnTo>
                  <a:lnTo>
                    <a:pt x="15447" y="37241"/>
                  </a:lnTo>
                  <a:lnTo>
                    <a:pt x="15529" y="37141"/>
                  </a:lnTo>
                  <a:lnTo>
                    <a:pt x="15611" y="37049"/>
                  </a:lnTo>
                  <a:lnTo>
                    <a:pt x="15702" y="36958"/>
                  </a:lnTo>
                  <a:lnTo>
                    <a:pt x="15793" y="36876"/>
                  </a:lnTo>
                  <a:lnTo>
                    <a:pt x="15885" y="36794"/>
                  </a:lnTo>
                  <a:lnTo>
                    <a:pt x="15985" y="36712"/>
                  </a:lnTo>
                  <a:lnTo>
                    <a:pt x="16085" y="36639"/>
                  </a:lnTo>
                  <a:lnTo>
                    <a:pt x="16195" y="36575"/>
                  </a:lnTo>
                  <a:lnTo>
                    <a:pt x="16304" y="36511"/>
                  </a:lnTo>
                  <a:lnTo>
                    <a:pt x="16532" y="36393"/>
                  </a:lnTo>
                  <a:lnTo>
                    <a:pt x="16769" y="36302"/>
                  </a:lnTo>
                  <a:lnTo>
                    <a:pt x="17015" y="36220"/>
                  </a:lnTo>
                  <a:lnTo>
                    <a:pt x="17271" y="36165"/>
                  </a:lnTo>
                  <a:lnTo>
                    <a:pt x="17398" y="36147"/>
                  </a:lnTo>
                  <a:lnTo>
                    <a:pt x="17526" y="36128"/>
                  </a:lnTo>
                  <a:lnTo>
                    <a:pt x="17663" y="36128"/>
                  </a:lnTo>
                  <a:lnTo>
                    <a:pt x="17790" y="36119"/>
                  </a:lnTo>
                  <a:lnTo>
                    <a:pt x="17927" y="36119"/>
                  </a:lnTo>
                  <a:lnTo>
                    <a:pt x="18055" y="36128"/>
                  </a:lnTo>
                  <a:lnTo>
                    <a:pt x="18511" y="36174"/>
                  </a:lnTo>
                  <a:lnTo>
                    <a:pt x="18967" y="36238"/>
                  </a:lnTo>
                  <a:lnTo>
                    <a:pt x="19423" y="36311"/>
                  </a:lnTo>
                  <a:lnTo>
                    <a:pt x="19879" y="36402"/>
                  </a:lnTo>
                  <a:lnTo>
                    <a:pt x="20335" y="36502"/>
                  </a:lnTo>
                  <a:lnTo>
                    <a:pt x="20781" y="36612"/>
                  </a:lnTo>
                  <a:lnTo>
                    <a:pt x="21228" y="36739"/>
                  </a:lnTo>
                  <a:lnTo>
                    <a:pt x="21675" y="36876"/>
                  </a:lnTo>
                  <a:lnTo>
                    <a:pt x="21866" y="36940"/>
                  </a:lnTo>
                  <a:lnTo>
                    <a:pt x="22049" y="37013"/>
                  </a:lnTo>
                  <a:lnTo>
                    <a:pt x="22231" y="37095"/>
                  </a:lnTo>
                  <a:lnTo>
                    <a:pt x="22404" y="37186"/>
                  </a:lnTo>
                  <a:lnTo>
                    <a:pt x="22569" y="37286"/>
                  </a:lnTo>
                  <a:lnTo>
                    <a:pt x="22733" y="37396"/>
                  </a:lnTo>
                  <a:lnTo>
                    <a:pt x="22888" y="37505"/>
                  </a:lnTo>
                  <a:lnTo>
                    <a:pt x="23034" y="37624"/>
                  </a:lnTo>
                  <a:lnTo>
                    <a:pt x="23180" y="37751"/>
                  </a:lnTo>
                  <a:lnTo>
                    <a:pt x="23316" y="37879"/>
                  </a:lnTo>
                  <a:lnTo>
                    <a:pt x="23444" y="38016"/>
                  </a:lnTo>
                  <a:lnTo>
                    <a:pt x="23572" y="38162"/>
                  </a:lnTo>
                  <a:lnTo>
                    <a:pt x="23681" y="38308"/>
                  </a:lnTo>
                  <a:lnTo>
                    <a:pt x="23790" y="38463"/>
                  </a:lnTo>
                  <a:lnTo>
                    <a:pt x="23900" y="38618"/>
                  </a:lnTo>
                  <a:lnTo>
                    <a:pt x="23991" y="38782"/>
                  </a:lnTo>
                  <a:lnTo>
                    <a:pt x="24082" y="38946"/>
                  </a:lnTo>
                  <a:lnTo>
                    <a:pt x="24164" y="39119"/>
                  </a:lnTo>
                  <a:lnTo>
                    <a:pt x="24237" y="39293"/>
                  </a:lnTo>
                  <a:lnTo>
                    <a:pt x="24301" y="39475"/>
                  </a:lnTo>
                  <a:lnTo>
                    <a:pt x="24356" y="39657"/>
                  </a:lnTo>
                  <a:lnTo>
                    <a:pt x="24411" y="39840"/>
                  </a:lnTo>
                  <a:lnTo>
                    <a:pt x="24456" y="40031"/>
                  </a:lnTo>
                  <a:lnTo>
                    <a:pt x="24484" y="40213"/>
                  </a:lnTo>
                  <a:lnTo>
                    <a:pt x="24511" y="40405"/>
                  </a:lnTo>
                  <a:lnTo>
                    <a:pt x="24529" y="40606"/>
                  </a:lnTo>
                  <a:lnTo>
                    <a:pt x="24538" y="40797"/>
                  </a:lnTo>
                  <a:lnTo>
                    <a:pt x="24538" y="40989"/>
                  </a:lnTo>
                  <a:lnTo>
                    <a:pt x="24538" y="41189"/>
                  </a:lnTo>
                  <a:lnTo>
                    <a:pt x="24520" y="41390"/>
                  </a:lnTo>
                  <a:lnTo>
                    <a:pt x="24493" y="41581"/>
                  </a:lnTo>
                  <a:lnTo>
                    <a:pt x="24456" y="41782"/>
                  </a:lnTo>
                  <a:lnTo>
                    <a:pt x="24411" y="42037"/>
                  </a:lnTo>
                  <a:lnTo>
                    <a:pt x="24365" y="42302"/>
                  </a:lnTo>
                  <a:lnTo>
                    <a:pt x="24310" y="42739"/>
                  </a:lnTo>
                  <a:lnTo>
                    <a:pt x="24265" y="43177"/>
                  </a:lnTo>
                  <a:lnTo>
                    <a:pt x="24228" y="43596"/>
                  </a:lnTo>
                  <a:lnTo>
                    <a:pt x="24192" y="44016"/>
                  </a:lnTo>
                  <a:lnTo>
                    <a:pt x="24128" y="44837"/>
                  </a:lnTo>
                  <a:lnTo>
                    <a:pt x="24101" y="45247"/>
                  </a:lnTo>
                  <a:lnTo>
                    <a:pt x="24064" y="45657"/>
                  </a:lnTo>
                  <a:lnTo>
                    <a:pt x="24018" y="46058"/>
                  </a:lnTo>
                  <a:lnTo>
                    <a:pt x="23964" y="46460"/>
                  </a:lnTo>
                  <a:lnTo>
                    <a:pt x="23900" y="46861"/>
                  </a:lnTo>
                  <a:lnTo>
                    <a:pt x="23827" y="47262"/>
                  </a:lnTo>
                  <a:lnTo>
                    <a:pt x="23727" y="47663"/>
                  </a:lnTo>
                  <a:lnTo>
                    <a:pt x="23608" y="48074"/>
                  </a:lnTo>
                  <a:lnTo>
                    <a:pt x="23471" y="48484"/>
                  </a:lnTo>
                  <a:lnTo>
                    <a:pt x="23398" y="48685"/>
                  </a:lnTo>
                  <a:lnTo>
                    <a:pt x="23307" y="48894"/>
                  </a:lnTo>
                  <a:lnTo>
                    <a:pt x="23371" y="48767"/>
                  </a:lnTo>
                  <a:lnTo>
                    <a:pt x="23453" y="48648"/>
                  </a:lnTo>
                  <a:lnTo>
                    <a:pt x="23544" y="48539"/>
                  </a:lnTo>
                  <a:lnTo>
                    <a:pt x="23635" y="48438"/>
                  </a:lnTo>
                  <a:lnTo>
                    <a:pt x="23727" y="48329"/>
                  </a:lnTo>
                  <a:lnTo>
                    <a:pt x="23818" y="48229"/>
                  </a:lnTo>
                  <a:lnTo>
                    <a:pt x="23900" y="48110"/>
                  </a:lnTo>
                  <a:lnTo>
                    <a:pt x="23964" y="47983"/>
                  </a:lnTo>
                  <a:lnTo>
                    <a:pt x="24128" y="47590"/>
                  </a:lnTo>
                  <a:lnTo>
                    <a:pt x="24274" y="47180"/>
                  </a:lnTo>
                  <a:lnTo>
                    <a:pt x="24420" y="46761"/>
                  </a:lnTo>
                  <a:lnTo>
                    <a:pt x="24538" y="46359"/>
                  </a:lnTo>
                  <a:lnTo>
                    <a:pt x="24629" y="46068"/>
                  </a:lnTo>
                  <a:lnTo>
                    <a:pt x="24748" y="45721"/>
                  </a:lnTo>
                  <a:lnTo>
                    <a:pt x="24821" y="45557"/>
                  </a:lnTo>
                  <a:lnTo>
                    <a:pt x="24894" y="45384"/>
                  </a:lnTo>
                  <a:lnTo>
                    <a:pt x="24976" y="45238"/>
                  </a:lnTo>
                  <a:lnTo>
                    <a:pt x="25058" y="45110"/>
                  </a:lnTo>
                  <a:lnTo>
                    <a:pt x="25104" y="45055"/>
                  </a:lnTo>
                  <a:lnTo>
                    <a:pt x="25140" y="45001"/>
                  </a:lnTo>
                  <a:lnTo>
                    <a:pt x="25186" y="44964"/>
                  </a:lnTo>
                  <a:lnTo>
                    <a:pt x="25231" y="44937"/>
                  </a:lnTo>
                  <a:lnTo>
                    <a:pt x="25268" y="44919"/>
                  </a:lnTo>
                  <a:lnTo>
                    <a:pt x="25313" y="44910"/>
                  </a:lnTo>
                  <a:lnTo>
                    <a:pt x="25359" y="44919"/>
                  </a:lnTo>
                  <a:lnTo>
                    <a:pt x="25395" y="44937"/>
                  </a:lnTo>
                  <a:lnTo>
                    <a:pt x="25441" y="44964"/>
                  </a:lnTo>
                  <a:lnTo>
                    <a:pt x="25487" y="45010"/>
                  </a:lnTo>
                  <a:lnTo>
                    <a:pt x="25523" y="45074"/>
                  </a:lnTo>
                  <a:lnTo>
                    <a:pt x="25569" y="45147"/>
                  </a:lnTo>
                  <a:lnTo>
                    <a:pt x="25605" y="45247"/>
                  </a:lnTo>
                  <a:lnTo>
                    <a:pt x="25642" y="45356"/>
                  </a:lnTo>
                  <a:lnTo>
                    <a:pt x="25678" y="45484"/>
                  </a:lnTo>
                  <a:lnTo>
                    <a:pt x="25715" y="45639"/>
                  </a:lnTo>
                  <a:lnTo>
                    <a:pt x="25751" y="45849"/>
                  </a:lnTo>
                  <a:lnTo>
                    <a:pt x="25769" y="46058"/>
                  </a:lnTo>
                  <a:lnTo>
                    <a:pt x="25778" y="46277"/>
                  </a:lnTo>
                  <a:lnTo>
                    <a:pt x="25769" y="46496"/>
                  </a:lnTo>
                  <a:lnTo>
                    <a:pt x="25751" y="46724"/>
                  </a:lnTo>
                  <a:lnTo>
                    <a:pt x="25724" y="46952"/>
                  </a:lnTo>
                  <a:lnTo>
                    <a:pt x="25687" y="47180"/>
                  </a:lnTo>
                  <a:lnTo>
                    <a:pt x="25642" y="47408"/>
                  </a:lnTo>
                  <a:lnTo>
                    <a:pt x="25550" y="47864"/>
                  </a:lnTo>
                  <a:lnTo>
                    <a:pt x="25450" y="48320"/>
                  </a:lnTo>
                  <a:lnTo>
                    <a:pt x="25368" y="48758"/>
                  </a:lnTo>
                  <a:lnTo>
                    <a:pt x="25332" y="48976"/>
                  </a:lnTo>
                  <a:lnTo>
                    <a:pt x="25313" y="49186"/>
                  </a:lnTo>
                  <a:lnTo>
                    <a:pt x="25295" y="49432"/>
                  </a:lnTo>
                  <a:lnTo>
                    <a:pt x="25277" y="49697"/>
                  </a:lnTo>
                  <a:lnTo>
                    <a:pt x="25277" y="49961"/>
                  </a:lnTo>
                  <a:lnTo>
                    <a:pt x="25277" y="50235"/>
                  </a:lnTo>
                  <a:lnTo>
                    <a:pt x="25286" y="50508"/>
                  </a:lnTo>
                  <a:lnTo>
                    <a:pt x="25295" y="50791"/>
                  </a:lnTo>
                  <a:lnTo>
                    <a:pt x="25322" y="51065"/>
                  </a:lnTo>
                  <a:lnTo>
                    <a:pt x="25359" y="51338"/>
                  </a:lnTo>
                  <a:lnTo>
                    <a:pt x="25395" y="51603"/>
                  </a:lnTo>
                  <a:lnTo>
                    <a:pt x="25450" y="51858"/>
                  </a:lnTo>
                  <a:lnTo>
                    <a:pt x="25514" y="52113"/>
                  </a:lnTo>
                  <a:lnTo>
                    <a:pt x="25587" y="52341"/>
                  </a:lnTo>
                  <a:lnTo>
                    <a:pt x="25669" y="52569"/>
                  </a:lnTo>
                  <a:lnTo>
                    <a:pt x="25760" y="52770"/>
                  </a:lnTo>
                  <a:lnTo>
                    <a:pt x="25870" y="52952"/>
                  </a:lnTo>
                  <a:lnTo>
                    <a:pt x="25924" y="53034"/>
                  </a:lnTo>
                  <a:lnTo>
                    <a:pt x="25988" y="53116"/>
                  </a:lnTo>
                  <a:lnTo>
                    <a:pt x="25979" y="52970"/>
                  </a:lnTo>
                  <a:lnTo>
                    <a:pt x="25970" y="52824"/>
                  </a:lnTo>
                  <a:lnTo>
                    <a:pt x="25942" y="52524"/>
                  </a:lnTo>
                  <a:lnTo>
                    <a:pt x="25860" y="51876"/>
                  </a:lnTo>
                  <a:lnTo>
                    <a:pt x="25833" y="51548"/>
                  </a:lnTo>
                  <a:lnTo>
                    <a:pt x="25824" y="51393"/>
                  </a:lnTo>
                  <a:lnTo>
                    <a:pt x="25824" y="51238"/>
                  </a:lnTo>
                  <a:lnTo>
                    <a:pt x="25833" y="51083"/>
                  </a:lnTo>
                  <a:lnTo>
                    <a:pt x="25842" y="50937"/>
                  </a:lnTo>
                  <a:lnTo>
                    <a:pt x="25870" y="50791"/>
                  </a:lnTo>
                  <a:lnTo>
                    <a:pt x="25906" y="50654"/>
                  </a:lnTo>
                  <a:lnTo>
                    <a:pt x="25952" y="50536"/>
                  </a:lnTo>
                  <a:lnTo>
                    <a:pt x="26006" y="50435"/>
                  </a:lnTo>
                  <a:lnTo>
                    <a:pt x="26052" y="50362"/>
                  </a:lnTo>
                  <a:lnTo>
                    <a:pt x="26107" y="50317"/>
                  </a:lnTo>
                  <a:lnTo>
                    <a:pt x="26170" y="50299"/>
                  </a:lnTo>
                  <a:lnTo>
                    <a:pt x="26225" y="50289"/>
                  </a:lnTo>
                  <a:lnTo>
                    <a:pt x="26289" y="50308"/>
                  </a:lnTo>
                  <a:lnTo>
                    <a:pt x="26353" y="50344"/>
                  </a:lnTo>
                  <a:lnTo>
                    <a:pt x="26417" y="50390"/>
                  </a:lnTo>
                  <a:lnTo>
                    <a:pt x="26480" y="50445"/>
                  </a:lnTo>
                  <a:lnTo>
                    <a:pt x="26544" y="50517"/>
                  </a:lnTo>
                  <a:lnTo>
                    <a:pt x="26608" y="50600"/>
                  </a:lnTo>
                  <a:lnTo>
                    <a:pt x="26736" y="50782"/>
                  </a:lnTo>
                  <a:lnTo>
                    <a:pt x="26854" y="50973"/>
                  </a:lnTo>
                  <a:lnTo>
                    <a:pt x="26927" y="51101"/>
                  </a:lnTo>
                  <a:lnTo>
                    <a:pt x="26982" y="51238"/>
                  </a:lnTo>
                  <a:lnTo>
                    <a:pt x="27037" y="51375"/>
                  </a:lnTo>
                  <a:lnTo>
                    <a:pt x="27091" y="51530"/>
                  </a:lnTo>
                  <a:lnTo>
                    <a:pt x="27137" y="51685"/>
                  </a:lnTo>
                  <a:lnTo>
                    <a:pt x="27173" y="51840"/>
                  </a:lnTo>
                  <a:lnTo>
                    <a:pt x="27228" y="52141"/>
                  </a:lnTo>
                  <a:lnTo>
                    <a:pt x="27274" y="52423"/>
                  </a:lnTo>
                  <a:lnTo>
                    <a:pt x="27301" y="52669"/>
                  </a:lnTo>
                  <a:lnTo>
                    <a:pt x="27310" y="52852"/>
                  </a:lnTo>
                  <a:lnTo>
                    <a:pt x="27301" y="52952"/>
                  </a:lnTo>
                  <a:lnTo>
                    <a:pt x="27329" y="52815"/>
                  </a:lnTo>
                  <a:lnTo>
                    <a:pt x="27365" y="52679"/>
                  </a:lnTo>
                  <a:lnTo>
                    <a:pt x="27438" y="52396"/>
                  </a:lnTo>
                  <a:lnTo>
                    <a:pt x="27529" y="52104"/>
                  </a:lnTo>
                  <a:lnTo>
                    <a:pt x="27620" y="51812"/>
                  </a:lnTo>
                  <a:lnTo>
                    <a:pt x="27693" y="51521"/>
                  </a:lnTo>
                  <a:lnTo>
                    <a:pt x="27721" y="51365"/>
                  </a:lnTo>
                  <a:lnTo>
                    <a:pt x="27739" y="51220"/>
                  </a:lnTo>
                  <a:lnTo>
                    <a:pt x="27757" y="51083"/>
                  </a:lnTo>
                  <a:lnTo>
                    <a:pt x="27757" y="50937"/>
                  </a:lnTo>
                  <a:lnTo>
                    <a:pt x="27739" y="50800"/>
                  </a:lnTo>
                  <a:lnTo>
                    <a:pt x="27711" y="50663"/>
                  </a:lnTo>
                  <a:lnTo>
                    <a:pt x="27675" y="50554"/>
                  </a:lnTo>
                  <a:lnTo>
                    <a:pt x="27629" y="50445"/>
                  </a:lnTo>
                  <a:lnTo>
                    <a:pt x="27566" y="50335"/>
                  </a:lnTo>
                  <a:lnTo>
                    <a:pt x="27502" y="50235"/>
                  </a:lnTo>
                  <a:lnTo>
                    <a:pt x="27429" y="50144"/>
                  </a:lnTo>
                  <a:lnTo>
                    <a:pt x="27356" y="50043"/>
                  </a:lnTo>
                  <a:lnTo>
                    <a:pt x="27192" y="49861"/>
                  </a:lnTo>
                  <a:lnTo>
                    <a:pt x="27028" y="49669"/>
                  </a:lnTo>
                  <a:lnTo>
                    <a:pt x="26946" y="49578"/>
                  </a:lnTo>
                  <a:lnTo>
                    <a:pt x="26873" y="49478"/>
                  </a:lnTo>
                  <a:lnTo>
                    <a:pt x="26809" y="49378"/>
                  </a:lnTo>
                  <a:lnTo>
                    <a:pt x="26745" y="49277"/>
                  </a:lnTo>
                  <a:lnTo>
                    <a:pt x="26699" y="49168"/>
                  </a:lnTo>
                  <a:lnTo>
                    <a:pt x="26654" y="49049"/>
                  </a:lnTo>
                  <a:lnTo>
                    <a:pt x="26581" y="48748"/>
                  </a:lnTo>
                  <a:lnTo>
                    <a:pt x="26508" y="48429"/>
                  </a:lnTo>
                  <a:lnTo>
                    <a:pt x="26453" y="48101"/>
                  </a:lnTo>
                  <a:lnTo>
                    <a:pt x="26408" y="47773"/>
                  </a:lnTo>
                  <a:lnTo>
                    <a:pt x="26380" y="47445"/>
                  </a:lnTo>
                  <a:lnTo>
                    <a:pt x="26362" y="47116"/>
                  </a:lnTo>
                  <a:lnTo>
                    <a:pt x="26362" y="46788"/>
                  </a:lnTo>
                  <a:lnTo>
                    <a:pt x="26371" y="46478"/>
                  </a:lnTo>
                  <a:lnTo>
                    <a:pt x="26389" y="46049"/>
                  </a:lnTo>
                  <a:lnTo>
                    <a:pt x="26408" y="45785"/>
                  </a:lnTo>
                  <a:lnTo>
                    <a:pt x="26435" y="45520"/>
                  </a:lnTo>
                  <a:lnTo>
                    <a:pt x="26462" y="45384"/>
                  </a:lnTo>
                  <a:lnTo>
                    <a:pt x="26490" y="45265"/>
                  </a:lnTo>
                  <a:lnTo>
                    <a:pt x="26526" y="45138"/>
                  </a:lnTo>
                  <a:lnTo>
                    <a:pt x="26572" y="45028"/>
                  </a:lnTo>
                  <a:lnTo>
                    <a:pt x="26617" y="44928"/>
                  </a:lnTo>
                  <a:lnTo>
                    <a:pt x="26681" y="44846"/>
                  </a:lnTo>
                  <a:lnTo>
                    <a:pt x="26754" y="44773"/>
                  </a:lnTo>
                  <a:lnTo>
                    <a:pt x="26791" y="44745"/>
                  </a:lnTo>
                  <a:lnTo>
                    <a:pt x="26836" y="44727"/>
                  </a:lnTo>
                  <a:lnTo>
                    <a:pt x="26882" y="44700"/>
                  </a:lnTo>
                  <a:lnTo>
                    <a:pt x="26927" y="44691"/>
                  </a:lnTo>
                  <a:lnTo>
                    <a:pt x="27009" y="44682"/>
                  </a:lnTo>
                  <a:lnTo>
                    <a:pt x="27101" y="44691"/>
                  </a:lnTo>
                  <a:lnTo>
                    <a:pt x="27183" y="44718"/>
                  </a:lnTo>
                  <a:lnTo>
                    <a:pt x="27265" y="44764"/>
                  </a:lnTo>
                  <a:lnTo>
                    <a:pt x="27338" y="44818"/>
                  </a:lnTo>
                  <a:lnTo>
                    <a:pt x="27411" y="44891"/>
                  </a:lnTo>
                  <a:lnTo>
                    <a:pt x="27484" y="44973"/>
                  </a:lnTo>
                  <a:lnTo>
                    <a:pt x="27547" y="45055"/>
                  </a:lnTo>
                  <a:lnTo>
                    <a:pt x="27602" y="45147"/>
                  </a:lnTo>
                  <a:lnTo>
                    <a:pt x="27721" y="45338"/>
                  </a:lnTo>
                  <a:lnTo>
                    <a:pt x="27812" y="45511"/>
                  </a:lnTo>
                  <a:lnTo>
                    <a:pt x="27885" y="45657"/>
                  </a:lnTo>
                  <a:lnTo>
                    <a:pt x="27976" y="45849"/>
                  </a:lnTo>
                  <a:lnTo>
                    <a:pt x="28058" y="46058"/>
                  </a:lnTo>
                  <a:lnTo>
                    <a:pt x="28222" y="46505"/>
                  </a:lnTo>
                  <a:lnTo>
                    <a:pt x="28395" y="46979"/>
                  </a:lnTo>
                  <a:lnTo>
                    <a:pt x="28496" y="47217"/>
                  </a:lnTo>
                  <a:lnTo>
                    <a:pt x="28596" y="47445"/>
                  </a:lnTo>
                  <a:lnTo>
                    <a:pt x="28705" y="47663"/>
                  </a:lnTo>
                  <a:lnTo>
                    <a:pt x="28824" y="47882"/>
                  </a:lnTo>
                  <a:lnTo>
                    <a:pt x="28952" y="48083"/>
                  </a:lnTo>
                  <a:lnTo>
                    <a:pt x="29025" y="48174"/>
                  </a:lnTo>
                  <a:lnTo>
                    <a:pt x="29098" y="48265"/>
                  </a:lnTo>
                  <a:lnTo>
                    <a:pt x="29180" y="48347"/>
                  </a:lnTo>
                  <a:lnTo>
                    <a:pt x="29262" y="48420"/>
                  </a:lnTo>
                  <a:lnTo>
                    <a:pt x="29344" y="48493"/>
                  </a:lnTo>
                  <a:lnTo>
                    <a:pt x="29435" y="48566"/>
                  </a:lnTo>
                  <a:lnTo>
                    <a:pt x="29535" y="48621"/>
                  </a:lnTo>
                  <a:lnTo>
                    <a:pt x="29636" y="48676"/>
                  </a:lnTo>
                  <a:lnTo>
                    <a:pt x="29745" y="48721"/>
                  </a:lnTo>
                  <a:lnTo>
                    <a:pt x="29854" y="48758"/>
                  </a:lnTo>
                  <a:lnTo>
                    <a:pt x="29772" y="48676"/>
                  </a:lnTo>
                  <a:lnTo>
                    <a:pt x="29672" y="48566"/>
                  </a:lnTo>
                  <a:lnTo>
                    <a:pt x="29563" y="48438"/>
                  </a:lnTo>
                  <a:lnTo>
                    <a:pt x="29453" y="48274"/>
                  </a:lnTo>
                  <a:lnTo>
                    <a:pt x="29335" y="48101"/>
                  </a:lnTo>
                  <a:lnTo>
                    <a:pt x="29216" y="47919"/>
                  </a:lnTo>
                  <a:lnTo>
                    <a:pt x="29107" y="47718"/>
                  </a:lnTo>
                  <a:lnTo>
                    <a:pt x="29006" y="47517"/>
                  </a:lnTo>
                  <a:lnTo>
                    <a:pt x="28915" y="47317"/>
                  </a:lnTo>
                  <a:lnTo>
                    <a:pt x="28842" y="47116"/>
                  </a:lnTo>
                  <a:lnTo>
                    <a:pt x="28787" y="46916"/>
                  </a:lnTo>
                  <a:lnTo>
                    <a:pt x="28769" y="46824"/>
                  </a:lnTo>
                  <a:lnTo>
                    <a:pt x="28751" y="46733"/>
                  </a:lnTo>
                  <a:lnTo>
                    <a:pt x="28742" y="46642"/>
                  </a:lnTo>
                  <a:lnTo>
                    <a:pt x="28742" y="46560"/>
                  </a:lnTo>
                  <a:lnTo>
                    <a:pt x="28751" y="46487"/>
                  </a:lnTo>
                  <a:lnTo>
                    <a:pt x="28769" y="46414"/>
                  </a:lnTo>
                  <a:lnTo>
                    <a:pt x="28787" y="46341"/>
                  </a:lnTo>
                  <a:lnTo>
                    <a:pt x="28824" y="46277"/>
                  </a:lnTo>
                  <a:lnTo>
                    <a:pt x="28860" y="46223"/>
                  </a:lnTo>
                  <a:lnTo>
                    <a:pt x="28915" y="46177"/>
                  </a:lnTo>
                  <a:lnTo>
                    <a:pt x="28979" y="46131"/>
                  </a:lnTo>
                  <a:lnTo>
                    <a:pt x="29052" y="46095"/>
                  </a:lnTo>
                  <a:lnTo>
                    <a:pt x="29116" y="46068"/>
                  </a:lnTo>
                  <a:lnTo>
                    <a:pt x="29189" y="46049"/>
                  </a:lnTo>
                  <a:lnTo>
                    <a:pt x="29253" y="46040"/>
                  </a:lnTo>
                  <a:lnTo>
                    <a:pt x="29316" y="46049"/>
                  </a:lnTo>
                  <a:lnTo>
                    <a:pt x="29380" y="46058"/>
                  </a:lnTo>
                  <a:lnTo>
                    <a:pt x="29444" y="46077"/>
                  </a:lnTo>
                  <a:lnTo>
                    <a:pt x="29508" y="46104"/>
                  </a:lnTo>
                  <a:lnTo>
                    <a:pt x="29563" y="46141"/>
                  </a:lnTo>
                  <a:lnTo>
                    <a:pt x="29626" y="46186"/>
                  </a:lnTo>
                  <a:lnTo>
                    <a:pt x="29681" y="46232"/>
                  </a:lnTo>
                  <a:lnTo>
                    <a:pt x="29800" y="46341"/>
                  </a:lnTo>
                  <a:lnTo>
                    <a:pt x="29909" y="46469"/>
                  </a:lnTo>
                  <a:lnTo>
                    <a:pt x="30009" y="46606"/>
                  </a:lnTo>
                  <a:lnTo>
                    <a:pt x="30110" y="46751"/>
                  </a:lnTo>
                  <a:lnTo>
                    <a:pt x="30292" y="47052"/>
                  </a:lnTo>
                  <a:lnTo>
                    <a:pt x="30447" y="47317"/>
                  </a:lnTo>
                  <a:lnTo>
                    <a:pt x="30520" y="47426"/>
                  </a:lnTo>
                  <a:lnTo>
                    <a:pt x="30534" y="47447"/>
                  </a:lnTo>
                  <a:lnTo>
                    <a:pt x="30502" y="47390"/>
                  </a:lnTo>
                  <a:lnTo>
                    <a:pt x="30474" y="47317"/>
                  </a:lnTo>
                  <a:lnTo>
                    <a:pt x="30447" y="47244"/>
                  </a:lnTo>
                  <a:lnTo>
                    <a:pt x="30411" y="47089"/>
                  </a:lnTo>
                  <a:lnTo>
                    <a:pt x="30383" y="46925"/>
                  </a:lnTo>
                  <a:lnTo>
                    <a:pt x="30329" y="46587"/>
                  </a:lnTo>
                  <a:lnTo>
                    <a:pt x="30292" y="46432"/>
                  </a:lnTo>
                  <a:lnTo>
                    <a:pt x="30274" y="46359"/>
                  </a:lnTo>
                  <a:lnTo>
                    <a:pt x="30246" y="46286"/>
                  </a:lnTo>
                  <a:lnTo>
                    <a:pt x="30101" y="45976"/>
                  </a:lnTo>
                  <a:lnTo>
                    <a:pt x="29927" y="45666"/>
                  </a:lnTo>
                  <a:lnTo>
                    <a:pt x="29836" y="45520"/>
                  </a:lnTo>
                  <a:lnTo>
                    <a:pt x="29745" y="45375"/>
                  </a:lnTo>
                  <a:lnTo>
                    <a:pt x="29645" y="45229"/>
                  </a:lnTo>
                  <a:lnTo>
                    <a:pt x="29535" y="45092"/>
                  </a:lnTo>
                  <a:lnTo>
                    <a:pt x="29426" y="44955"/>
                  </a:lnTo>
                  <a:lnTo>
                    <a:pt x="29307" y="44827"/>
                  </a:lnTo>
                  <a:lnTo>
                    <a:pt x="29180" y="44709"/>
                  </a:lnTo>
                  <a:lnTo>
                    <a:pt x="29043" y="44600"/>
                  </a:lnTo>
                  <a:lnTo>
                    <a:pt x="28906" y="44499"/>
                  </a:lnTo>
                  <a:lnTo>
                    <a:pt x="28760" y="44408"/>
                  </a:lnTo>
                  <a:lnTo>
                    <a:pt x="28614" y="44326"/>
                  </a:lnTo>
                  <a:lnTo>
                    <a:pt x="28450" y="44253"/>
                  </a:lnTo>
                  <a:lnTo>
                    <a:pt x="27903" y="44043"/>
                  </a:lnTo>
                  <a:lnTo>
                    <a:pt x="27766" y="43989"/>
                  </a:lnTo>
                  <a:lnTo>
                    <a:pt x="27629" y="43934"/>
                  </a:lnTo>
                  <a:lnTo>
                    <a:pt x="27502" y="43861"/>
                  </a:lnTo>
                  <a:lnTo>
                    <a:pt x="27374" y="43788"/>
                  </a:lnTo>
                  <a:lnTo>
                    <a:pt x="27164" y="43642"/>
                  </a:lnTo>
                  <a:lnTo>
                    <a:pt x="26955" y="43469"/>
                  </a:lnTo>
                  <a:lnTo>
                    <a:pt x="26736" y="43268"/>
                  </a:lnTo>
                  <a:lnTo>
                    <a:pt x="26526" y="43058"/>
                  </a:lnTo>
                  <a:lnTo>
                    <a:pt x="26325" y="42840"/>
                  </a:lnTo>
                  <a:lnTo>
                    <a:pt x="26143" y="42612"/>
                  </a:lnTo>
                  <a:lnTo>
                    <a:pt x="25979" y="42393"/>
                  </a:lnTo>
                  <a:lnTo>
                    <a:pt x="25842" y="42183"/>
                  </a:lnTo>
                  <a:lnTo>
                    <a:pt x="25787" y="42065"/>
                  </a:lnTo>
                  <a:lnTo>
                    <a:pt x="25742" y="41946"/>
                  </a:lnTo>
                  <a:lnTo>
                    <a:pt x="25705" y="41809"/>
                  </a:lnTo>
                  <a:lnTo>
                    <a:pt x="25678" y="41663"/>
                  </a:lnTo>
                  <a:lnTo>
                    <a:pt x="25669" y="41517"/>
                  </a:lnTo>
                  <a:lnTo>
                    <a:pt x="25660" y="41362"/>
                  </a:lnTo>
                  <a:lnTo>
                    <a:pt x="25669" y="41207"/>
                  </a:lnTo>
                  <a:lnTo>
                    <a:pt x="25678" y="41052"/>
                  </a:lnTo>
                  <a:lnTo>
                    <a:pt x="25705" y="40733"/>
                  </a:lnTo>
                  <a:lnTo>
                    <a:pt x="25751" y="40423"/>
                  </a:lnTo>
                  <a:lnTo>
                    <a:pt x="25833" y="39867"/>
                  </a:lnTo>
                  <a:lnTo>
                    <a:pt x="25870" y="39603"/>
                  </a:lnTo>
                  <a:lnTo>
                    <a:pt x="25933" y="39338"/>
                  </a:lnTo>
                  <a:lnTo>
                    <a:pt x="26006" y="39083"/>
                  </a:lnTo>
                  <a:lnTo>
                    <a:pt x="26097" y="38827"/>
                  </a:lnTo>
                  <a:lnTo>
                    <a:pt x="26198" y="38581"/>
                  </a:lnTo>
                  <a:lnTo>
                    <a:pt x="26316" y="38344"/>
                  </a:lnTo>
                  <a:lnTo>
                    <a:pt x="26435" y="38107"/>
                  </a:lnTo>
                  <a:lnTo>
                    <a:pt x="26581" y="37870"/>
                  </a:lnTo>
                  <a:lnTo>
                    <a:pt x="26772" y="37587"/>
                  </a:lnTo>
                  <a:lnTo>
                    <a:pt x="26973" y="37314"/>
                  </a:lnTo>
                  <a:lnTo>
                    <a:pt x="27192" y="37040"/>
                  </a:lnTo>
                  <a:lnTo>
                    <a:pt x="27420" y="36785"/>
                  </a:lnTo>
                  <a:lnTo>
                    <a:pt x="27666" y="36539"/>
                  </a:lnTo>
                  <a:lnTo>
                    <a:pt x="27912" y="36292"/>
                  </a:lnTo>
                  <a:lnTo>
                    <a:pt x="28167" y="36065"/>
                  </a:lnTo>
                  <a:lnTo>
                    <a:pt x="28432" y="35837"/>
                  </a:lnTo>
                  <a:lnTo>
                    <a:pt x="28696" y="35618"/>
                  </a:lnTo>
                  <a:lnTo>
                    <a:pt x="28970" y="35399"/>
                  </a:lnTo>
                  <a:lnTo>
                    <a:pt x="29508" y="34979"/>
                  </a:lnTo>
                  <a:lnTo>
                    <a:pt x="30557" y="34195"/>
                  </a:lnTo>
                  <a:lnTo>
                    <a:pt x="30748" y="34058"/>
                  </a:lnTo>
                  <a:lnTo>
                    <a:pt x="30939" y="33940"/>
                  </a:lnTo>
                  <a:lnTo>
                    <a:pt x="31140" y="33840"/>
                  </a:lnTo>
                  <a:lnTo>
                    <a:pt x="31341" y="33739"/>
                  </a:lnTo>
                  <a:lnTo>
                    <a:pt x="31550" y="33657"/>
                  </a:lnTo>
                  <a:lnTo>
                    <a:pt x="31769" y="33584"/>
                  </a:lnTo>
                  <a:lnTo>
                    <a:pt x="31988" y="33520"/>
                  </a:lnTo>
                  <a:lnTo>
                    <a:pt x="32216" y="33475"/>
                  </a:lnTo>
                  <a:lnTo>
                    <a:pt x="32262" y="33466"/>
                  </a:lnTo>
                  <a:lnTo>
                    <a:pt x="32453" y="33420"/>
                  </a:lnTo>
                  <a:lnTo>
                    <a:pt x="32645" y="33402"/>
                  </a:lnTo>
                  <a:lnTo>
                    <a:pt x="32827" y="33393"/>
                  </a:lnTo>
                  <a:lnTo>
                    <a:pt x="33019" y="33402"/>
                  </a:lnTo>
                  <a:lnTo>
                    <a:pt x="33201" y="33420"/>
                  </a:lnTo>
                  <a:lnTo>
                    <a:pt x="33392" y="33466"/>
                  </a:lnTo>
                  <a:lnTo>
                    <a:pt x="33566" y="33520"/>
                  </a:lnTo>
                  <a:lnTo>
                    <a:pt x="33739" y="33584"/>
                  </a:lnTo>
                  <a:lnTo>
                    <a:pt x="33903" y="33675"/>
                  </a:lnTo>
                  <a:lnTo>
                    <a:pt x="34067" y="33767"/>
                  </a:lnTo>
                  <a:lnTo>
                    <a:pt x="34222" y="33885"/>
                  </a:lnTo>
                  <a:lnTo>
                    <a:pt x="34359" y="34004"/>
                  </a:lnTo>
                  <a:lnTo>
                    <a:pt x="34496" y="34141"/>
                  </a:lnTo>
                  <a:lnTo>
                    <a:pt x="34623" y="34286"/>
                  </a:lnTo>
                  <a:lnTo>
                    <a:pt x="34733" y="34441"/>
                  </a:lnTo>
                  <a:lnTo>
                    <a:pt x="34833" y="34615"/>
                  </a:lnTo>
                  <a:lnTo>
                    <a:pt x="34897" y="34715"/>
                  </a:lnTo>
                  <a:lnTo>
                    <a:pt x="35025" y="34879"/>
                  </a:lnTo>
                  <a:lnTo>
                    <a:pt x="35362" y="35299"/>
                  </a:lnTo>
                  <a:lnTo>
                    <a:pt x="35544" y="35536"/>
                  </a:lnTo>
                  <a:lnTo>
                    <a:pt x="35718" y="35764"/>
                  </a:lnTo>
                  <a:lnTo>
                    <a:pt x="35845" y="35973"/>
                  </a:lnTo>
                  <a:lnTo>
                    <a:pt x="35900" y="36065"/>
                  </a:lnTo>
                  <a:lnTo>
                    <a:pt x="35936" y="36147"/>
                  </a:lnTo>
                  <a:lnTo>
                    <a:pt x="36000" y="36347"/>
                  </a:lnTo>
                  <a:lnTo>
                    <a:pt x="36055" y="36557"/>
                  </a:lnTo>
                  <a:lnTo>
                    <a:pt x="36101" y="36767"/>
                  </a:lnTo>
                  <a:lnTo>
                    <a:pt x="36137" y="36976"/>
                  </a:lnTo>
                  <a:lnTo>
                    <a:pt x="36174" y="37195"/>
                  </a:lnTo>
                  <a:lnTo>
                    <a:pt x="36201" y="37423"/>
                  </a:lnTo>
                  <a:lnTo>
                    <a:pt x="36219" y="37642"/>
                  </a:lnTo>
                  <a:lnTo>
                    <a:pt x="36228" y="37870"/>
                  </a:lnTo>
                  <a:lnTo>
                    <a:pt x="36237" y="38098"/>
                  </a:lnTo>
                  <a:lnTo>
                    <a:pt x="36237" y="38317"/>
                  </a:lnTo>
                  <a:lnTo>
                    <a:pt x="36228" y="38764"/>
                  </a:lnTo>
                  <a:lnTo>
                    <a:pt x="36192" y="39201"/>
                  </a:lnTo>
                  <a:lnTo>
                    <a:pt x="36137" y="39621"/>
                  </a:lnTo>
                  <a:lnTo>
                    <a:pt x="36110" y="39803"/>
                  </a:lnTo>
                  <a:lnTo>
                    <a:pt x="36064" y="39986"/>
                  </a:lnTo>
                  <a:lnTo>
                    <a:pt x="36009" y="40168"/>
                  </a:lnTo>
                  <a:lnTo>
                    <a:pt x="35936" y="40350"/>
                  </a:lnTo>
                  <a:lnTo>
                    <a:pt x="35791" y="40715"/>
                  </a:lnTo>
                  <a:lnTo>
                    <a:pt x="35645" y="41052"/>
                  </a:lnTo>
                  <a:lnTo>
                    <a:pt x="35563" y="41198"/>
                  </a:lnTo>
                  <a:lnTo>
                    <a:pt x="35462" y="41353"/>
                  </a:lnTo>
                  <a:lnTo>
                    <a:pt x="35253" y="41645"/>
                  </a:lnTo>
                  <a:lnTo>
                    <a:pt x="35143" y="41791"/>
                  </a:lnTo>
                  <a:lnTo>
                    <a:pt x="35043" y="41937"/>
                  </a:lnTo>
                  <a:lnTo>
                    <a:pt x="34961" y="42083"/>
                  </a:lnTo>
                  <a:lnTo>
                    <a:pt x="34924" y="42156"/>
                  </a:lnTo>
                  <a:lnTo>
                    <a:pt x="34897" y="42238"/>
                  </a:lnTo>
                  <a:lnTo>
                    <a:pt x="34997" y="42165"/>
                  </a:lnTo>
                  <a:lnTo>
                    <a:pt x="35107" y="42065"/>
                  </a:lnTo>
                  <a:lnTo>
                    <a:pt x="35216" y="41946"/>
                  </a:lnTo>
                  <a:lnTo>
                    <a:pt x="35326" y="41818"/>
                  </a:lnTo>
                  <a:lnTo>
                    <a:pt x="35554" y="41554"/>
                  </a:lnTo>
                  <a:lnTo>
                    <a:pt x="35663" y="41426"/>
                  </a:lnTo>
                  <a:lnTo>
                    <a:pt x="35781" y="41308"/>
                  </a:lnTo>
                  <a:lnTo>
                    <a:pt x="35900" y="41198"/>
                  </a:lnTo>
                  <a:lnTo>
                    <a:pt x="36019" y="41107"/>
                  </a:lnTo>
                  <a:lnTo>
                    <a:pt x="36073" y="41062"/>
                  </a:lnTo>
                  <a:lnTo>
                    <a:pt x="36137" y="41034"/>
                  </a:lnTo>
                  <a:lnTo>
                    <a:pt x="36192" y="41007"/>
                  </a:lnTo>
                  <a:lnTo>
                    <a:pt x="36256" y="40989"/>
                  </a:lnTo>
                  <a:lnTo>
                    <a:pt x="36310" y="40979"/>
                  </a:lnTo>
                  <a:lnTo>
                    <a:pt x="36374" y="40979"/>
                  </a:lnTo>
                  <a:lnTo>
                    <a:pt x="36429" y="40989"/>
                  </a:lnTo>
                  <a:lnTo>
                    <a:pt x="36493" y="41007"/>
                  </a:lnTo>
                  <a:lnTo>
                    <a:pt x="36547" y="41043"/>
                  </a:lnTo>
                  <a:lnTo>
                    <a:pt x="36602" y="41080"/>
                  </a:lnTo>
                  <a:lnTo>
                    <a:pt x="36666" y="41134"/>
                  </a:lnTo>
                  <a:lnTo>
                    <a:pt x="36721" y="41198"/>
                  </a:lnTo>
                  <a:lnTo>
                    <a:pt x="36785" y="41280"/>
                  </a:lnTo>
                  <a:lnTo>
                    <a:pt x="36848" y="41372"/>
                  </a:lnTo>
                  <a:lnTo>
                    <a:pt x="36967" y="41572"/>
                  </a:lnTo>
                  <a:lnTo>
                    <a:pt x="37076" y="41809"/>
                  </a:lnTo>
                  <a:lnTo>
                    <a:pt x="37177" y="42055"/>
                  </a:lnTo>
                  <a:lnTo>
                    <a:pt x="37259" y="42302"/>
                  </a:lnTo>
                  <a:lnTo>
                    <a:pt x="37295" y="42429"/>
                  </a:lnTo>
                  <a:lnTo>
                    <a:pt x="37323" y="42557"/>
                  </a:lnTo>
                  <a:lnTo>
                    <a:pt x="37341" y="42675"/>
                  </a:lnTo>
                  <a:lnTo>
                    <a:pt x="37350" y="42794"/>
                  </a:lnTo>
                  <a:lnTo>
                    <a:pt x="37358" y="42897"/>
                  </a:lnTo>
                  <a:lnTo>
                    <a:pt x="37377" y="42666"/>
                  </a:lnTo>
                  <a:lnTo>
                    <a:pt x="37386" y="42329"/>
                  </a:lnTo>
                  <a:lnTo>
                    <a:pt x="37395" y="41992"/>
                  </a:lnTo>
                  <a:lnTo>
                    <a:pt x="37386" y="41654"/>
                  </a:lnTo>
                  <a:lnTo>
                    <a:pt x="37368" y="41317"/>
                  </a:lnTo>
                  <a:lnTo>
                    <a:pt x="37341" y="40970"/>
                  </a:lnTo>
                  <a:lnTo>
                    <a:pt x="37304" y="40642"/>
                  </a:lnTo>
                  <a:lnTo>
                    <a:pt x="37259" y="40305"/>
                  </a:lnTo>
                  <a:lnTo>
                    <a:pt x="37250" y="40204"/>
                  </a:lnTo>
                  <a:lnTo>
                    <a:pt x="37222" y="40104"/>
                  </a:lnTo>
                  <a:lnTo>
                    <a:pt x="37158" y="39876"/>
                  </a:lnTo>
                  <a:lnTo>
                    <a:pt x="37104" y="39639"/>
                  </a:lnTo>
                  <a:lnTo>
                    <a:pt x="37085" y="39520"/>
                  </a:lnTo>
                  <a:lnTo>
                    <a:pt x="37067" y="39402"/>
                  </a:lnTo>
                  <a:lnTo>
                    <a:pt x="37067" y="39302"/>
                  </a:lnTo>
                  <a:lnTo>
                    <a:pt x="37076" y="39192"/>
                  </a:lnTo>
                  <a:lnTo>
                    <a:pt x="37104" y="39101"/>
                  </a:lnTo>
                  <a:lnTo>
                    <a:pt x="37131" y="39065"/>
                  </a:lnTo>
                  <a:lnTo>
                    <a:pt x="37149" y="39019"/>
                  </a:lnTo>
                  <a:lnTo>
                    <a:pt x="37186" y="38982"/>
                  </a:lnTo>
                  <a:lnTo>
                    <a:pt x="37222" y="38955"/>
                  </a:lnTo>
                  <a:lnTo>
                    <a:pt x="37259" y="38928"/>
                  </a:lnTo>
                  <a:lnTo>
                    <a:pt x="37313" y="38900"/>
                  </a:lnTo>
                  <a:lnTo>
                    <a:pt x="37368" y="38882"/>
                  </a:lnTo>
                  <a:lnTo>
                    <a:pt x="37423" y="38864"/>
                  </a:lnTo>
                  <a:lnTo>
                    <a:pt x="37496" y="38855"/>
                  </a:lnTo>
                  <a:lnTo>
                    <a:pt x="37569" y="38846"/>
                  </a:lnTo>
                  <a:lnTo>
                    <a:pt x="37660" y="38846"/>
                  </a:lnTo>
                  <a:lnTo>
                    <a:pt x="37742" y="38864"/>
                  </a:lnTo>
                  <a:lnTo>
                    <a:pt x="37824" y="38882"/>
                  </a:lnTo>
                  <a:lnTo>
                    <a:pt x="37897" y="38910"/>
                  </a:lnTo>
                  <a:lnTo>
                    <a:pt x="37970" y="38946"/>
                  </a:lnTo>
                  <a:lnTo>
                    <a:pt x="38052" y="38982"/>
                  </a:lnTo>
                  <a:lnTo>
                    <a:pt x="38116" y="39028"/>
                  </a:lnTo>
                  <a:lnTo>
                    <a:pt x="38189" y="39083"/>
                  </a:lnTo>
                  <a:lnTo>
                    <a:pt x="38316" y="39201"/>
                  </a:lnTo>
                  <a:lnTo>
                    <a:pt x="38435" y="39320"/>
                  </a:lnTo>
                  <a:lnTo>
                    <a:pt x="38554" y="39448"/>
                  </a:lnTo>
                  <a:lnTo>
                    <a:pt x="38654" y="39575"/>
                  </a:lnTo>
                  <a:lnTo>
                    <a:pt x="38772" y="39730"/>
                  </a:lnTo>
                  <a:lnTo>
                    <a:pt x="38882" y="39894"/>
                  </a:lnTo>
                  <a:lnTo>
                    <a:pt x="39101" y="40232"/>
                  </a:lnTo>
                  <a:lnTo>
                    <a:pt x="39310" y="40578"/>
                  </a:lnTo>
                  <a:lnTo>
                    <a:pt x="39502" y="40934"/>
                  </a:lnTo>
                  <a:lnTo>
                    <a:pt x="39675" y="41299"/>
                  </a:lnTo>
                  <a:lnTo>
                    <a:pt x="39839" y="41663"/>
                  </a:lnTo>
                  <a:lnTo>
                    <a:pt x="39985" y="42037"/>
                  </a:lnTo>
                  <a:lnTo>
                    <a:pt x="40122" y="42411"/>
                  </a:lnTo>
                  <a:lnTo>
                    <a:pt x="40368" y="43104"/>
                  </a:lnTo>
                  <a:lnTo>
                    <a:pt x="40596" y="43761"/>
                  </a:lnTo>
                  <a:lnTo>
                    <a:pt x="40715" y="44080"/>
                  </a:lnTo>
                  <a:lnTo>
                    <a:pt x="40842" y="44390"/>
                  </a:lnTo>
                  <a:lnTo>
                    <a:pt x="40970" y="44700"/>
                  </a:lnTo>
                  <a:lnTo>
                    <a:pt x="41098" y="44992"/>
                  </a:lnTo>
                  <a:lnTo>
                    <a:pt x="41234" y="45283"/>
                  </a:lnTo>
                  <a:lnTo>
                    <a:pt x="41380" y="45566"/>
                  </a:lnTo>
                  <a:lnTo>
                    <a:pt x="41544" y="45849"/>
                  </a:lnTo>
                  <a:lnTo>
                    <a:pt x="41709" y="46131"/>
                  </a:lnTo>
                  <a:lnTo>
                    <a:pt x="41891" y="46405"/>
                  </a:lnTo>
                  <a:lnTo>
                    <a:pt x="42082" y="46669"/>
                  </a:lnTo>
                  <a:lnTo>
                    <a:pt x="42292" y="46943"/>
                  </a:lnTo>
                  <a:lnTo>
                    <a:pt x="42520" y="47207"/>
                  </a:lnTo>
                  <a:lnTo>
                    <a:pt x="42520" y="47207"/>
                  </a:lnTo>
                  <a:lnTo>
                    <a:pt x="42402" y="46861"/>
                  </a:lnTo>
                  <a:lnTo>
                    <a:pt x="42292" y="46514"/>
                  </a:lnTo>
                  <a:lnTo>
                    <a:pt x="42073" y="45821"/>
                  </a:lnTo>
                  <a:lnTo>
                    <a:pt x="41864" y="45128"/>
                  </a:lnTo>
                  <a:lnTo>
                    <a:pt x="41645" y="44444"/>
                  </a:lnTo>
                  <a:lnTo>
                    <a:pt x="41544" y="44171"/>
                  </a:lnTo>
                  <a:lnTo>
                    <a:pt x="41481" y="43961"/>
                  </a:lnTo>
                  <a:lnTo>
                    <a:pt x="41426" y="43751"/>
                  </a:lnTo>
                  <a:lnTo>
                    <a:pt x="41408" y="43660"/>
                  </a:lnTo>
                  <a:lnTo>
                    <a:pt x="41399" y="43569"/>
                  </a:lnTo>
                  <a:lnTo>
                    <a:pt x="41399" y="43496"/>
                  </a:lnTo>
                  <a:lnTo>
                    <a:pt x="41417" y="43441"/>
                  </a:lnTo>
                  <a:lnTo>
                    <a:pt x="41435" y="43414"/>
                  </a:lnTo>
                  <a:lnTo>
                    <a:pt x="41453" y="43396"/>
                  </a:lnTo>
                  <a:lnTo>
                    <a:pt x="41481" y="43387"/>
                  </a:lnTo>
                  <a:lnTo>
                    <a:pt x="41535" y="43387"/>
                  </a:lnTo>
                  <a:lnTo>
                    <a:pt x="41581" y="43396"/>
                  </a:lnTo>
                  <a:lnTo>
                    <a:pt x="41672" y="43441"/>
                  </a:lnTo>
                  <a:lnTo>
                    <a:pt x="41745" y="43496"/>
                  </a:lnTo>
                  <a:lnTo>
                    <a:pt x="41809" y="43560"/>
                  </a:lnTo>
                  <a:lnTo>
                    <a:pt x="41882" y="43642"/>
                  </a:lnTo>
                  <a:lnTo>
                    <a:pt x="41946" y="43742"/>
                  </a:lnTo>
                  <a:lnTo>
                    <a:pt x="42000" y="43843"/>
                  </a:lnTo>
                  <a:lnTo>
                    <a:pt x="42064" y="43952"/>
                  </a:lnTo>
                  <a:lnTo>
                    <a:pt x="42174" y="44198"/>
                  </a:lnTo>
                  <a:lnTo>
                    <a:pt x="42392" y="44682"/>
                  </a:lnTo>
                  <a:lnTo>
                    <a:pt x="42493" y="44891"/>
                  </a:lnTo>
                  <a:lnTo>
                    <a:pt x="42547" y="44982"/>
                  </a:lnTo>
                  <a:lnTo>
                    <a:pt x="42593" y="45065"/>
                  </a:lnTo>
                  <a:lnTo>
                    <a:pt x="42739" y="45256"/>
                  </a:lnTo>
                  <a:lnTo>
                    <a:pt x="42903" y="45448"/>
                  </a:lnTo>
                  <a:lnTo>
                    <a:pt x="43067" y="45630"/>
                  </a:lnTo>
                  <a:lnTo>
                    <a:pt x="43250" y="45794"/>
                  </a:lnTo>
                  <a:lnTo>
                    <a:pt x="43350" y="45876"/>
                  </a:lnTo>
                  <a:lnTo>
                    <a:pt x="43450" y="45949"/>
                  </a:lnTo>
                  <a:lnTo>
                    <a:pt x="43551" y="46013"/>
                  </a:lnTo>
                  <a:lnTo>
                    <a:pt x="43660" y="46077"/>
                  </a:lnTo>
                  <a:lnTo>
                    <a:pt x="43760" y="46131"/>
                  </a:lnTo>
                  <a:lnTo>
                    <a:pt x="43879" y="46186"/>
                  </a:lnTo>
                  <a:lnTo>
                    <a:pt x="43997" y="46223"/>
                  </a:lnTo>
                  <a:lnTo>
                    <a:pt x="44116" y="46259"/>
                  </a:lnTo>
                  <a:lnTo>
                    <a:pt x="44034" y="46168"/>
                  </a:lnTo>
                  <a:lnTo>
                    <a:pt x="43952" y="46068"/>
                  </a:lnTo>
                  <a:lnTo>
                    <a:pt x="43815" y="45876"/>
                  </a:lnTo>
                  <a:lnTo>
                    <a:pt x="43687" y="45666"/>
                  </a:lnTo>
                  <a:lnTo>
                    <a:pt x="43578" y="45457"/>
                  </a:lnTo>
                  <a:lnTo>
                    <a:pt x="43478" y="45238"/>
                  </a:lnTo>
                  <a:lnTo>
                    <a:pt x="43386" y="45019"/>
                  </a:lnTo>
                  <a:lnTo>
                    <a:pt x="43222" y="44563"/>
                  </a:lnTo>
                  <a:lnTo>
                    <a:pt x="43058" y="44107"/>
                  </a:lnTo>
                  <a:lnTo>
                    <a:pt x="42976" y="43879"/>
                  </a:lnTo>
                  <a:lnTo>
                    <a:pt x="42885" y="43660"/>
                  </a:lnTo>
                  <a:lnTo>
                    <a:pt x="42785" y="43441"/>
                  </a:lnTo>
                  <a:lnTo>
                    <a:pt x="42675" y="43232"/>
                  </a:lnTo>
                  <a:lnTo>
                    <a:pt x="42547" y="43031"/>
                  </a:lnTo>
                  <a:lnTo>
                    <a:pt x="42411" y="42840"/>
                  </a:lnTo>
                  <a:lnTo>
                    <a:pt x="42265" y="42657"/>
                  </a:lnTo>
                  <a:lnTo>
                    <a:pt x="42128" y="42493"/>
                  </a:lnTo>
                  <a:lnTo>
                    <a:pt x="41982" y="42338"/>
                  </a:lnTo>
                  <a:lnTo>
                    <a:pt x="41836" y="42183"/>
                  </a:lnTo>
                  <a:lnTo>
                    <a:pt x="41544" y="41891"/>
                  </a:lnTo>
                  <a:lnTo>
                    <a:pt x="41253" y="41618"/>
                  </a:lnTo>
                  <a:lnTo>
                    <a:pt x="40961" y="41335"/>
                  </a:lnTo>
                  <a:lnTo>
                    <a:pt x="40824" y="41189"/>
                  </a:lnTo>
                  <a:lnTo>
                    <a:pt x="40687" y="41043"/>
                  </a:lnTo>
                  <a:lnTo>
                    <a:pt x="40551" y="40888"/>
                  </a:lnTo>
                  <a:lnTo>
                    <a:pt x="40414" y="40715"/>
                  </a:lnTo>
                  <a:lnTo>
                    <a:pt x="40277" y="40542"/>
                  </a:lnTo>
                  <a:lnTo>
                    <a:pt x="40149" y="40350"/>
                  </a:lnTo>
                  <a:lnTo>
                    <a:pt x="39985" y="40122"/>
                  </a:lnTo>
                  <a:lnTo>
                    <a:pt x="39702" y="39767"/>
                  </a:lnTo>
                  <a:lnTo>
                    <a:pt x="39365" y="39338"/>
                  </a:lnTo>
                  <a:lnTo>
                    <a:pt x="39009" y="38864"/>
                  </a:lnTo>
                  <a:lnTo>
                    <a:pt x="38836" y="38627"/>
                  </a:lnTo>
                  <a:lnTo>
                    <a:pt x="38672" y="38390"/>
                  </a:lnTo>
                  <a:lnTo>
                    <a:pt x="38535" y="38162"/>
                  </a:lnTo>
                  <a:lnTo>
                    <a:pt x="38408" y="37952"/>
                  </a:lnTo>
                  <a:lnTo>
                    <a:pt x="38316" y="37761"/>
                  </a:lnTo>
                  <a:lnTo>
                    <a:pt x="38280" y="37669"/>
                  </a:lnTo>
                  <a:lnTo>
                    <a:pt x="38253" y="37587"/>
                  </a:lnTo>
                  <a:lnTo>
                    <a:pt x="38234" y="37514"/>
                  </a:lnTo>
                  <a:lnTo>
                    <a:pt x="38225" y="37451"/>
                  </a:lnTo>
                  <a:lnTo>
                    <a:pt x="38225" y="37396"/>
                  </a:lnTo>
                  <a:lnTo>
                    <a:pt x="38243" y="37341"/>
                  </a:lnTo>
                  <a:lnTo>
                    <a:pt x="38280" y="37286"/>
                  </a:lnTo>
                  <a:lnTo>
                    <a:pt x="38326" y="37241"/>
                  </a:lnTo>
                  <a:lnTo>
                    <a:pt x="38380" y="37204"/>
                  </a:lnTo>
                  <a:lnTo>
                    <a:pt x="38453" y="37177"/>
                  </a:lnTo>
                  <a:lnTo>
                    <a:pt x="38526" y="37159"/>
                  </a:lnTo>
                  <a:lnTo>
                    <a:pt x="38617" y="37150"/>
                  </a:lnTo>
                  <a:lnTo>
                    <a:pt x="38709" y="37141"/>
                  </a:lnTo>
                  <a:lnTo>
                    <a:pt x="38818" y="37150"/>
                  </a:lnTo>
                  <a:lnTo>
                    <a:pt x="39046" y="37177"/>
                  </a:lnTo>
                  <a:lnTo>
                    <a:pt x="39292" y="37223"/>
                  </a:lnTo>
                  <a:lnTo>
                    <a:pt x="39547" y="37286"/>
                  </a:lnTo>
                  <a:lnTo>
                    <a:pt x="39821" y="37368"/>
                  </a:lnTo>
                  <a:lnTo>
                    <a:pt x="40368" y="37542"/>
                  </a:lnTo>
                  <a:lnTo>
                    <a:pt x="40888" y="37715"/>
                  </a:lnTo>
                  <a:lnTo>
                    <a:pt x="41116" y="37788"/>
                  </a:lnTo>
                  <a:lnTo>
                    <a:pt x="41326" y="37843"/>
                  </a:lnTo>
                  <a:lnTo>
                    <a:pt x="41499" y="37879"/>
                  </a:lnTo>
                  <a:lnTo>
                    <a:pt x="41636" y="37897"/>
                  </a:lnTo>
                  <a:lnTo>
                    <a:pt x="41353" y="37761"/>
                  </a:lnTo>
                  <a:lnTo>
                    <a:pt x="41089" y="37615"/>
                  </a:lnTo>
                  <a:lnTo>
                    <a:pt x="40861" y="37460"/>
                  </a:lnTo>
                  <a:lnTo>
                    <a:pt x="40642" y="37305"/>
                  </a:lnTo>
                  <a:lnTo>
                    <a:pt x="40432" y="37150"/>
                  </a:lnTo>
                  <a:lnTo>
                    <a:pt x="40231" y="36986"/>
                  </a:lnTo>
                  <a:lnTo>
                    <a:pt x="39848" y="36675"/>
                  </a:lnTo>
                  <a:lnTo>
                    <a:pt x="39657" y="36530"/>
                  </a:lnTo>
                  <a:lnTo>
                    <a:pt x="39447" y="36384"/>
                  </a:lnTo>
                  <a:lnTo>
                    <a:pt x="39228" y="36247"/>
                  </a:lnTo>
                  <a:lnTo>
                    <a:pt x="39000" y="36128"/>
                  </a:lnTo>
                  <a:lnTo>
                    <a:pt x="38873" y="36074"/>
                  </a:lnTo>
                  <a:lnTo>
                    <a:pt x="38745" y="36019"/>
                  </a:lnTo>
                  <a:lnTo>
                    <a:pt x="38608" y="35973"/>
                  </a:lnTo>
                  <a:lnTo>
                    <a:pt x="38462" y="35928"/>
                  </a:lnTo>
                  <a:lnTo>
                    <a:pt x="38307" y="35882"/>
                  </a:lnTo>
                  <a:lnTo>
                    <a:pt x="38152" y="35846"/>
                  </a:lnTo>
                  <a:lnTo>
                    <a:pt x="37988" y="35809"/>
                  </a:lnTo>
                  <a:lnTo>
                    <a:pt x="37806" y="35782"/>
                  </a:lnTo>
                  <a:lnTo>
                    <a:pt x="37605" y="35745"/>
                  </a:lnTo>
                  <a:lnTo>
                    <a:pt x="37414" y="35700"/>
                  </a:lnTo>
                  <a:lnTo>
                    <a:pt x="37231" y="35636"/>
                  </a:lnTo>
                  <a:lnTo>
                    <a:pt x="37067" y="35563"/>
                  </a:lnTo>
                  <a:lnTo>
                    <a:pt x="36903" y="35481"/>
                  </a:lnTo>
                  <a:lnTo>
                    <a:pt x="36757" y="35381"/>
                  </a:lnTo>
                  <a:lnTo>
                    <a:pt x="36611" y="35280"/>
                  </a:lnTo>
                  <a:lnTo>
                    <a:pt x="36484" y="35162"/>
                  </a:lnTo>
                  <a:lnTo>
                    <a:pt x="36347" y="35043"/>
                  </a:lnTo>
                  <a:lnTo>
                    <a:pt x="36228" y="34916"/>
                  </a:lnTo>
                  <a:lnTo>
                    <a:pt x="35982" y="34651"/>
                  </a:lnTo>
                  <a:lnTo>
                    <a:pt x="35481" y="34068"/>
                  </a:lnTo>
                  <a:lnTo>
                    <a:pt x="35398" y="33967"/>
                  </a:lnTo>
                  <a:lnTo>
                    <a:pt x="35307" y="33858"/>
                  </a:lnTo>
                  <a:lnTo>
                    <a:pt x="35225" y="33730"/>
                  </a:lnTo>
                  <a:lnTo>
                    <a:pt x="35152" y="33603"/>
                  </a:lnTo>
                  <a:lnTo>
                    <a:pt x="35088" y="33466"/>
                  </a:lnTo>
                  <a:lnTo>
                    <a:pt x="35025" y="33329"/>
                  </a:lnTo>
                  <a:lnTo>
                    <a:pt x="34988" y="33201"/>
                  </a:lnTo>
                  <a:lnTo>
                    <a:pt x="34961" y="33065"/>
                  </a:lnTo>
                  <a:lnTo>
                    <a:pt x="34952" y="32937"/>
                  </a:lnTo>
                  <a:lnTo>
                    <a:pt x="34952" y="32873"/>
                  </a:lnTo>
                  <a:lnTo>
                    <a:pt x="34961" y="32809"/>
                  </a:lnTo>
                  <a:lnTo>
                    <a:pt x="34970" y="32745"/>
                  </a:lnTo>
                  <a:lnTo>
                    <a:pt x="34997" y="32691"/>
                  </a:lnTo>
                  <a:lnTo>
                    <a:pt x="35025" y="32636"/>
                  </a:lnTo>
                  <a:lnTo>
                    <a:pt x="35061" y="32581"/>
                  </a:lnTo>
                  <a:lnTo>
                    <a:pt x="35098" y="32536"/>
                  </a:lnTo>
                  <a:lnTo>
                    <a:pt x="35143" y="32490"/>
                  </a:lnTo>
                  <a:lnTo>
                    <a:pt x="35207" y="32454"/>
                  </a:lnTo>
                  <a:lnTo>
                    <a:pt x="35271" y="32408"/>
                  </a:lnTo>
                  <a:lnTo>
                    <a:pt x="35344" y="32381"/>
                  </a:lnTo>
                  <a:lnTo>
                    <a:pt x="35426" y="32344"/>
                  </a:lnTo>
                  <a:lnTo>
                    <a:pt x="35517" y="32326"/>
                  </a:lnTo>
                  <a:lnTo>
                    <a:pt x="35617" y="32299"/>
                  </a:lnTo>
                  <a:lnTo>
                    <a:pt x="35736" y="32289"/>
                  </a:lnTo>
                  <a:lnTo>
                    <a:pt x="35891" y="32299"/>
                  </a:lnTo>
                  <a:lnTo>
                    <a:pt x="36073" y="32308"/>
                  </a:lnTo>
                  <a:lnTo>
                    <a:pt x="36283" y="32344"/>
                  </a:lnTo>
                  <a:lnTo>
                    <a:pt x="36757" y="32426"/>
                  </a:lnTo>
                  <a:lnTo>
                    <a:pt x="37268" y="32527"/>
                  </a:lnTo>
                  <a:lnTo>
                    <a:pt x="37778" y="32645"/>
                  </a:lnTo>
                  <a:lnTo>
                    <a:pt x="38243" y="32754"/>
                  </a:lnTo>
                  <a:lnTo>
                    <a:pt x="38918" y="32919"/>
                  </a:lnTo>
                  <a:lnTo>
                    <a:pt x="39274" y="33001"/>
                  </a:lnTo>
                  <a:lnTo>
                    <a:pt x="39639" y="33092"/>
                  </a:lnTo>
                  <a:lnTo>
                    <a:pt x="40003" y="33192"/>
                  </a:lnTo>
                  <a:lnTo>
                    <a:pt x="40368" y="33320"/>
                  </a:lnTo>
                  <a:lnTo>
                    <a:pt x="40541" y="33384"/>
                  </a:lnTo>
                  <a:lnTo>
                    <a:pt x="40715" y="33457"/>
                  </a:lnTo>
                  <a:lnTo>
                    <a:pt x="40888" y="33539"/>
                  </a:lnTo>
                  <a:lnTo>
                    <a:pt x="41052" y="33621"/>
                  </a:lnTo>
                  <a:lnTo>
                    <a:pt x="41216" y="33721"/>
                  </a:lnTo>
                  <a:lnTo>
                    <a:pt x="41371" y="33821"/>
                  </a:lnTo>
                  <a:lnTo>
                    <a:pt x="41517" y="33931"/>
                  </a:lnTo>
                  <a:lnTo>
                    <a:pt x="41663" y="34049"/>
                  </a:lnTo>
                  <a:lnTo>
                    <a:pt x="41845" y="34232"/>
                  </a:lnTo>
                  <a:lnTo>
                    <a:pt x="42019" y="34414"/>
                  </a:lnTo>
                  <a:lnTo>
                    <a:pt x="42174" y="34615"/>
                  </a:lnTo>
                  <a:lnTo>
                    <a:pt x="42310" y="34815"/>
                  </a:lnTo>
                  <a:lnTo>
                    <a:pt x="42447" y="35016"/>
                  </a:lnTo>
                  <a:lnTo>
                    <a:pt x="42575" y="35226"/>
                  </a:lnTo>
                  <a:lnTo>
                    <a:pt x="42821" y="35654"/>
                  </a:lnTo>
                  <a:lnTo>
                    <a:pt x="43058" y="36083"/>
                  </a:lnTo>
                  <a:lnTo>
                    <a:pt x="43177" y="36292"/>
                  </a:lnTo>
                  <a:lnTo>
                    <a:pt x="43304" y="36511"/>
                  </a:lnTo>
                  <a:lnTo>
                    <a:pt x="43441" y="36721"/>
                  </a:lnTo>
                  <a:lnTo>
                    <a:pt x="43587" y="36922"/>
                  </a:lnTo>
                  <a:lnTo>
                    <a:pt x="43751" y="37122"/>
                  </a:lnTo>
                  <a:lnTo>
                    <a:pt x="43924" y="37314"/>
                  </a:lnTo>
                  <a:lnTo>
                    <a:pt x="44271" y="37697"/>
                  </a:lnTo>
                  <a:lnTo>
                    <a:pt x="44617" y="38080"/>
                  </a:lnTo>
                  <a:lnTo>
                    <a:pt x="44964" y="38463"/>
                  </a:lnTo>
                  <a:lnTo>
                    <a:pt x="45310" y="38837"/>
                  </a:lnTo>
                  <a:lnTo>
                    <a:pt x="45493" y="39019"/>
                  </a:lnTo>
                  <a:lnTo>
                    <a:pt x="45666" y="39192"/>
                  </a:lnTo>
                  <a:lnTo>
                    <a:pt x="45858" y="39365"/>
                  </a:lnTo>
                  <a:lnTo>
                    <a:pt x="46049" y="39539"/>
                  </a:lnTo>
                  <a:lnTo>
                    <a:pt x="46241" y="39694"/>
                  </a:lnTo>
                  <a:lnTo>
                    <a:pt x="46441" y="39849"/>
                  </a:lnTo>
                  <a:lnTo>
                    <a:pt x="46651" y="39995"/>
                  </a:lnTo>
                  <a:lnTo>
                    <a:pt x="46870" y="40131"/>
                  </a:lnTo>
                  <a:lnTo>
                    <a:pt x="46769" y="39876"/>
                  </a:lnTo>
                  <a:lnTo>
                    <a:pt x="46669" y="39621"/>
                  </a:lnTo>
                  <a:lnTo>
                    <a:pt x="46560" y="39375"/>
                  </a:lnTo>
                  <a:lnTo>
                    <a:pt x="46441" y="39128"/>
                  </a:lnTo>
                  <a:lnTo>
                    <a:pt x="46304" y="38900"/>
                  </a:lnTo>
                  <a:lnTo>
                    <a:pt x="46177" y="38663"/>
                  </a:lnTo>
                  <a:lnTo>
                    <a:pt x="46031" y="38435"/>
                  </a:lnTo>
                  <a:lnTo>
                    <a:pt x="45885" y="38217"/>
                  </a:lnTo>
                  <a:lnTo>
                    <a:pt x="45721" y="37998"/>
                  </a:lnTo>
                  <a:lnTo>
                    <a:pt x="45566" y="37788"/>
                  </a:lnTo>
                  <a:lnTo>
                    <a:pt x="45228" y="37359"/>
                  </a:lnTo>
                  <a:lnTo>
                    <a:pt x="44873" y="36949"/>
                  </a:lnTo>
                  <a:lnTo>
                    <a:pt x="44508" y="36548"/>
                  </a:lnTo>
                  <a:lnTo>
                    <a:pt x="44389" y="36429"/>
                  </a:lnTo>
                  <a:lnTo>
                    <a:pt x="44225" y="36283"/>
                  </a:lnTo>
                  <a:lnTo>
                    <a:pt x="44043" y="36110"/>
                  </a:lnTo>
                  <a:lnTo>
                    <a:pt x="43851" y="35919"/>
                  </a:lnTo>
                  <a:lnTo>
                    <a:pt x="43760" y="35827"/>
                  </a:lnTo>
                  <a:lnTo>
                    <a:pt x="43687" y="35727"/>
                  </a:lnTo>
                  <a:lnTo>
                    <a:pt x="43614" y="35627"/>
                  </a:lnTo>
                  <a:lnTo>
                    <a:pt x="43560" y="35527"/>
                  </a:lnTo>
                  <a:lnTo>
                    <a:pt x="43523" y="35435"/>
                  </a:lnTo>
                  <a:lnTo>
                    <a:pt x="43505" y="35344"/>
                  </a:lnTo>
                  <a:lnTo>
                    <a:pt x="43505" y="35299"/>
                  </a:lnTo>
                  <a:lnTo>
                    <a:pt x="43505" y="35253"/>
                  </a:lnTo>
                  <a:lnTo>
                    <a:pt x="43514" y="35207"/>
                  </a:lnTo>
                  <a:lnTo>
                    <a:pt x="43532" y="35162"/>
                  </a:lnTo>
                  <a:lnTo>
                    <a:pt x="43560" y="35116"/>
                  </a:lnTo>
                  <a:lnTo>
                    <a:pt x="43587" y="35080"/>
                  </a:lnTo>
                  <a:lnTo>
                    <a:pt x="43614" y="35043"/>
                  </a:lnTo>
                  <a:lnTo>
                    <a:pt x="43651" y="35016"/>
                  </a:lnTo>
                  <a:lnTo>
                    <a:pt x="43687" y="34998"/>
                  </a:lnTo>
                  <a:lnTo>
                    <a:pt x="43724" y="34979"/>
                  </a:lnTo>
                  <a:lnTo>
                    <a:pt x="43797" y="34961"/>
                  </a:lnTo>
                  <a:lnTo>
                    <a:pt x="43879" y="34961"/>
                  </a:lnTo>
                  <a:lnTo>
                    <a:pt x="43970" y="34970"/>
                  </a:lnTo>
                  <a:lnTo>
                    <a:pt x="44061" y="34989"/>
                  </a:lnTo>
                  <a:lnTo>
                    <a:pt x="44161" y="35025"/>
                  </a:lnTo>
                  <a:lnTo>
                    <a:pt x="44353" y="35098"/>
                  </a:lnTo>
                  <a:lnTo>
                    <a:pt x="44544" y="35180"/>
                  </a:lnTo>
                  <a:lnTo>
                    <a:pt x="44718" y="35253"/>
                  </a:lnTo>
                  <a:lnTo>
                    <a:pt x="44800" y="35280"/>
                  </a:lnTo>
                  <a:lnTo>
                    <a:pt x="44873" y="35289"/>
                  </a:lnTo>
                  <a:lnTo>
                    <a:pt x="44973" y="35299"/>
                  </a:lnTo>
                  <a:lnTo>
                    <a:pt x="45092" y="35299"/>
                  </a:lnTo>
                  <a:lnTo>
                    <a:pt x="45329" y="35280"/>
                  </a:lnTo>
                  <a:lnTo>
                    <a:pt x="45575" y="35253"/>
                  </a:lnTo>
                  <a:lnTo>
                    <a:pt x="45821" y="35198"/>
                  </a:lnTo>
                  <a:lnTo>
                    <a:pt x="46067" y="35144"/>
                  </a:lnTo>
                  <a:lnTo>
                    <a:pt x="46304" y="35061"/>
                  </a:lnTo>
                  <a:lnTo>
                    <a:pt x="46523" y="34979"/>
                  </a:lnTo>
                  <a:lnTo>
                    <a:pt x="46706" y="34888"/>
                  </a:lnTo>
                  <a:lnTo>
                    <a:pt x="46523" y="34824"/>
                  </a:lnTo>
                  <a:lnTo>
                    <a:pt x="46350" y="34770"/>
                  </a:lnTo>
                  <a:lnTo>
                    <a:pt x="46022" y="34651"/>
                  </a:lnTo>
                  <a:lnTo>
                    <a:pt x="45858" y="34596"/>
                  </a:lnTo>
                  <a:lnTo>
                    <a:pt x="45684" y="34551"/>
                  </a:lnTo>
                  <a:lnTo>
                    <a:pt x="45511" y="34505"/>
                  </a:lnTo>
                  <a:lnTo>
                    <a:pt x="45320" y="34478"/>
                  </a:lnTo>
                  <a:lnTo>
                    <a:pt x="45155" y="34460"/>
                  </a:lnTo>
                  <a:lnTo>
                    <a:pt x="45000" y="34423"/>
                  </a:lnTo>
                  <a:lnTo>
                    <a:pt x="44845" y="34378"/>
                  </a:lnTo>
                  <a:lnTo>
                    <a:pt x="44690" y="34332"/>
                  </a:lnTo>
                  <a:lnTo>
                    <a:pt x="44380" y="34232"/>
                  </a:lnTo>
                  <a:lnTo>
                    <a:pt x="44225" y="34195"/>
                  </a:lnTo>
                  <a:lnTo>
                    <a:pt x="44070" y="34159"/>
                  </a:lnTo>
                  <a:lnTo>
                    <a:pt x="43532" y="34049"/>
                  </a:lnTo>
                  <a:lnTo>
                    <a:pt x="43268" y="33986"/>
                  </a:lnTo>
                  <a:lnTo>
                    <a:pt x="42994" y="33903"/>
                  </a:lnTo>
                  <a:lnTo>
                    <a:pt x="42839" y="33849"/>
                  </a:lnTo>
                  <a:lnTo>
                    <a:pt x="42666" y="33776"/>
                  </a:lnTo>
                  <a:lnTo>
                    <a:pt x="42502" y="33685"/>
                  </a:lnTo>
                  <a:lnTo>
                    <a:pt x="42329" y="33584"/>
                  </a:lnTo>
                  <a:lnTo>
                    <a:pt x="42174" y="33466"/>
                  </a:lnTo>
                  <a:lnTo>
                    <a:pt x="42009" y="33347"/>
                  </a:lnTo>
                  <a:lnTo>
                    <a:pt x="41864" y="33210"/>
                  </a:lnTo>
                  <a:lnTo>
                    <a:pt x="41736" y="33065"/>
                  </a:lnTo>
                  <a:lnTo>
                    <a:pt x="41617" y="32910"/>
                  </a:lnTo>
                  <a:lnTo>
                    <a:pt x="41517" y="32745"/>
                  </a:lnTo>
                  <a:lnTo>
                    <a:pt x="41471" y="32663"/>
                  </a:lnTo>
                  <a:lnTo>
                    <a:pt x="41435" y="32581"/>
                  </a:lnTo>
                  <a:lnTo>
                    <a:pt x="41408" y="32490"/>
                  </a:lnTo>
                  <a:lnTo>
                    <a:pt x="41380" y="32408"/>
                  </a:lnTo>
                  <a:lnTo>
                    <a:pt x="41371" y="32317"/>
                  </a:lnTo>
                  <a:lnTo>
                    <a:pt x="41362" y="32226"/>
                  </a:lnTo>
                  <a:lnTo>
                    <a:pt x="41362" y="32134"/>
                  </a:lnTo>
                  <a:lnTo>
                    <a:pt x="41362" y="32043"/>
                  </a:lnTo>
                  <a:lnTo>
                    <a:pt x="41380" y="31952"/>
                  </a:lnTo>
                  <a:lnTo>
                    <a:pt x="41399" y="31852"/>
                  </a:lnTo>
                  <a:lnTo>
                    <a:pt x="41435" y="31761"/>
                  </a:lnTo>
                  <a:lnTo>
                    <a:pt x="41481" y="31669"/>
                  </a:lnTo>
                  <a:lnTo>
                    <a:pt x="41554" y="31533"/>
                  </a:lnTo>
                  <a:lnTo>
                    <a:pt x="41645" y="31396"/>
                  </a:lnTo>
                  <a:lnTo>
                    <a:pt x="41754" y="31277"/>
                  </a:lnTo>
                  <a:lnTo>
                    <a:pt x="41873" y="31168"/>
                  </a:lnTo>
                  <a:lnTo>
                    <a:pt x="41991" y="31068"/>
                  </a:lnTo>
                  <a:lnTo>
                    <a:pt x="42128" y="30967"/>
                  </a:lnTo>
                  <a:lnTo>
                    <a:pt x="42274" y="30876"/>
                  </a:lnTo>
                  <a:lnTo>
                    <a:pt x="42420" y="30794"/>
                  </a:lnTo>
                  <a:lnTo>
                    <a:pt x="42566" y="30712"/>
                  </a:lnTo>
                  <a:lnTo>
                    <a:pt x="42721" y="30639"/>
                  </a:lnTo>
                  <a:lnTo>
                    <a:pt x="43031" y="30502"/>
                  </a:lnTo>
                  <a:lnTo>
                    <a:pt x="43623" y="30274"/>
                  </a:lnTo>
                  <a:lnTo>
                    <a:pt x="43851" y="30192"/>
                  </a:lnTo>
                  <a:lnTo>
                    <a:pt x="44070" y="30119"/>
                  </a:lnTo>
                  <a:lnTo>
                    <a:pt x="44499" y="29992"/>
                  </a:lnTo>
                  <a:lnTo>
                    <a:pt x="44909" y="29891"/>
                  </a:lnTo>
                  <a:lnTo>
                    <a:pt x="45101" y="29837"/>
                  </a:lnTo>
                  <a:lnTo>
                    <a:pt x="45301" y="29773"/>
                  </a:lnTo>
                  <a:lnTo>
                    <a:pt x="45493" y="29709"/>
                  </a:lnTo>
                  <a:lnTo>
                    <a:pt x="45684" y="29636"/>
                  </a:lnTo>
                  <a:lnTo>
                    <a:pt x="45876" y="29554"/>
                  </a:lnTo>
                  <a:lnTo>
                    <a:pt x="46067" y="29444"/>
                  </a:lnTo>
                  <a:lnTo>
                    <a:pt x="46259" y="29326"/>
                  </a:lnTo>
                  <a:lnTo>
                    <a:pt x="46450" y="29189"/>
                  </a:lnTo>
                  <a:lnTo>
                    <a:pt x="46651" y="29034"/>
                  </a:lnTo>
                  <a:lnTo>
                    <a:pt x="46851" y="28843"/>
                  </a:lnTo>
                  <a:lnTo>
                    <a:pt x="46851" y="28843"/>
                  </a:lnTo>
                  <a:lnTo>
                    <a:pt x="46687" y="28870"/>
                  </a:lnTo>
                  <a:lnTo>
                    <a:pt x="46532" y="28906"/>
                  </a:lnTo>
                  <a:lnTo>
                    <a:pt x="46377" y="28943"/>
                  </a:lnTo>
                  <a:lnTo>
                    <a:pt x="46222" y="28989"/>
                  </a:lnTo>
                  <a:lnTo>
                    <a:pt x="45575" y="29189"/>
                  </a:lnTo>
                  <a:lnTo>
                    <a:pt x="45247" y="29271"/>
                  </a:lnTo>
                  <a:lnTo>
                    <a:pt x="45073" y="29308"/>
                  </a:lnTo>
                  <a:lnTo>
                    <a:pt x="44909" y="29335"/>
                  </a:lnTo>
                  <a:lnTo>
                    <a:pt x="44736" y="29353"/>
                  </a:lnTo>
                  <a:lnTo>
                    <a:pt x="44563" y="29362"/>
                  </a:lnTo>
                  <a:lnTo>
                    <a:pt x="44389" y="29362"/>
                  </a:lnTo>
                  <a:lnTo>
                    <a:pt x="44216" y="29335"/>
                  </a:lnTo>
                  <a:lnTo>
                    <a:pt x="44207" y="29262"/>
                  </a:lnTo>
                  <a:lnTo>
                    <a:pt x="44198" y="29189"/>
                  </a:lnTo>
                  <a:lnTo>
                    <a:pt x="44207" y="29116"/>
                  </a:lnTo>
                  <a:lnTo>
                    <a:pt x="44216" y="29043"/>
                  </a:lnTo>
                  <a:lnTo>
                    <a:pt x="44234" y="28970"/>
                  </a:lnTo>
                  <a:lnTo>
                    <a:pt x="44253" y="28897"/>
                  </a:lnTo>
                  <a:lnTo>
                    <a:pt x="44307" y="28761"/>
                  </a:lnTo>
                  <a:lnTo>
                    <a:pt x="44389" y="28633"/>
                  </a:lnTo>
                  <a:lnTo>
                    <a:pt x="44481" y="28505"/>
                  </a:lnTo>
                  <a:lnTo>
                    <a:pt x="44581" y="28378"/>
                  </a:lnTo>
                  <a:lnTo>
                    <a:pt x="44690" y="28250"/>
                  </a:lnTo>
                  <a:lnTo>
                    <a:pt x="44937" y="28013"/>
                  </a:lnTo>
                  <a:lnTo>
                    <a:pt x="45192" y="27785"/>
                  </a:lnTo>
                  <a:lnTo>
                    <a:pt x="45429" y="27557"/>
                  </a:lnTo>
                  <a:lnTo>
                    <a:pt x="45529" y="27438"/>
                  </a:lnTo>
                  <a:lnTo>
                    <a:pt x="45630" y="27329"/>
                  </a:lnTo>
                  <a:lnTo>
                    <a:pt x="45402" y="27420"/>
                  </a:lnTo>
                  <a:lnTo>
                    <a:pt x="45183" y="27530"/>
                  </a:lnTo>
                  <a:lnTo>
                    <a:pt x="44955" y="27648"/>
                  </a:lnTo>
                  <a:lnTo>
                    <a:pt x="44736" y="27785"/>
                  </a:lnTo>
                  <a:lnTo>
                    <a:pt x="44508" y="27931"/>
                  </a:lnTo>
                  <a:lnTo>
                    <a:pt x="44289" y="28086"/>
                  </a:lnTo>
                  <a:lnTo>
                    <a:pt x="44061" y="28250"/>
                  </a:lnTo>
                  <a:lnTo>
                    <a:pt x="43842" y="28423"/>
                  </a:lnTo>
                  <a:lnTo>
                    <a:pt x="43386" y="28779"/>
                  </a:lnTo>
                  <a:lnTo>
                    <a:pt x="42930" y="29144"/>
                  </a:lnTo>
                  <a:lnTo>
                    <a:pt x="42475" y="29508"/>
                  </a:lnTo>
                  <a:lnTo>
                    <a:pt x="42019" y="29864"/>
                  </a:lnTo>
                  <a:lnTo>
                    <a:pt x="41782" y="30028"/>
                  </a:lnTo>
                  <a:lnTo>
                    <a:pt x="41544" y="30183"/>
                  </a:lnTo>
                  <a:lnTo>
                    <a:pt x="41316" y="30338"/>
                  </a:lnTo>
                  <a:lnTo>
                    <a:pt x="41079" y="30475"/>
                  </a:lnTo>
                  <a:lnTo>
                    <a:pt x="40833" y="30603"/>
                  </a:lnTo>
                  <a:lnTo>
                    <a:pt x="40596" y="30712"/>
                  </a:lnTo>
                  <a:lnTo>
                    <a:pt x="40350" y="30812"/>
                  </a:lnTo>
                  <a:lnTo>
                    <a:pt x="40104" y="30894"/>
                  </a:lnTo>
                  <a:lnTo>
                    <a:pt x="39857" y="30958"/>
                  </a:lnTo>
                  <a:lnTo>
                    <a:pt x="39602" y="30995"/>
                  </a:lnTo>
                  <a:lnTo>
                    <a:pt x="39484" y="31013"/>
                  </a:lnTo>
                  <a:lnTo>
                    <a:pt x="39356" y="31022"/>
                  </a:lnTo>
                  <a:lnTo>
                    <a:pt x="39101" y="31022"/>
                  </a:lnTo>
                  <a:lnTo>
                    <a:pt x="38973" y="31013"/>
                  </a:lnTo>
                  <a:lnTo>
                    <a:pt x="38836" y="30995"/>
                  </a:lnTo>
                  <a:lnTo>
                    <a:pt x="38709" y="30976"/>
                  </a:lnTo>
                  <a:lnTo>
                    <a:pt x="38581" y="30940"/>
                  </a:lnTo>
                  <a:lnTo>
                    <a:pt x="38444" y="30913"/>
                  </a:lnTo>
                  <a:lnTo>
                    <a:pt x="38316" y="30867"/>
                  </a:lnTo>
                  <a:lnTo>
                    <a:pt x="38180" y="30821"/>
                  </a:lnTo>
                  <a:lnTo>
                    <a:pt x="38043" y="30758"/>
                  </a:lnTo>
                  <a:lnTo>
                    <a:pt x="37851" y="30666"/>
                  </a:lnTo>
                  <a:lnTo>
                    <a:pt x="37669" y="30566"/>
                  </a:lnTo>
                  <a:lnTo>
                    <a:pt x="37505" y="30457"/>
                  </a:lnTo>
                  <a:lnTo>
                    <a:pt x="37341" y="30338"/>
                  </a:lnTo>
                  <a:lnTo>
                    <a:pt x="37195" y="30220"/>
                  </a:lnTo>
                  <a:lnTo>
                    <a:pt x="37049" y="30092"/>
                  </a:lnTo>
                  <a:lnTo>
                    <a:pt x="36921" y="29946"/>
                  </a:lnTo>
                  <a:lnTo>
                    <a:pt x="36794" y="29809"/>
                  </a:lnTo>
                  <a:lnTo>
                    <a:pt x="36684" y="29654"/>
                  </a:lnTo>
                  <a:lnTo>
                    <a:pt x="36575" y="29499"/>
                  </a:lnTo>
                  <a:lnTo>
                    <a:pt x="36474" y="29335"/>
                  </a:lnTo>
                  <a:lnTo>
                    <a:pt x="36392" y="29162"/>
                  </a:lnTo>
                  <a:lnTo>
                    <a:pt x="36301" y="28989"/>
                  </a:lnTo>
                  <a:lnTo>
                    <a:pt x="36228" y="28806"/>
                  </a:lnTo>
                  <a:lnTo>
                    <a:pt x="36164" y="28615"/>
                  </a:lnTo>
                  <a:lnTo>
                    <a:pt x="36101" y="28423"/>
                  </a:lnTo>
                  <a:lnTo>
                    <a:pt x="36037" y="28223"/>
                  </a:lnTo>
                  <a:lnTo>
                    <a:pt x="35991" y="28022"/>
                  </a:lnTo>
                  <a:lnTo>
                    <a:pt x="35946" y="27812"/>
                  </a:lnTo>
                  <a:lnTo>
                    <a:pt x="35900" y="27603"/>
                  </a:lnTo>
                  <a:lnTo>
                    <a:pt x="35836" y="27165"/>
                  </a:lnTo>
                  <a:lnTo>
                    <a:pt x="35781" y="26700"/>
                  </a:lnTo>
                  <a:lnTo>
                    <a:pt x="35745" y="26235"/>
                  </a:lnTo>
                  <a:lnTo>
                    <a:pt x="35718" y="25742"/>
                  </a:lnTo>
                  <a:lnTo>
                    <a:pt x="35699" y="25250"/>
                  </a:lnTo>
                  <a:lnTo>
                    <a:pt x="35681" y="24739"/>
                  </a:lnTo>
                  <a:lnTo>
                    <a:pt x="35681" y="24511"/>
                  </a:lnTo>
                  <a:lnTo>
                    <a:pt x="35681" y="24302"/>
                  </a:lnTo>
                  <a:lnTo>
                    <a:pt x="35699" y="24092"/>
                  </a:lnTo>
                  <a:lnTo>
                    <a:pt x="35718" y="23882"/>
                  </a:lnTo>
                  <a:lnTo>
                    <a:pt x="35736" y="23682"/>
                  </a:lnTo>
                  <a:lnTo>
                    <a:pt x="35772" y="23481"/>
                  </a:lnTo>
                  <a:lnTo>
                    <a:pt x="35809" y="23289"/>
                  </a:lnTo>
                  <a:lnTo>
                    <a:pt x="35845" y="23107"/>
                  </a:lnTo>
                  <a:lnTo>
                    <a:pt x="35900" y="22925"/>
                  </a:lnTo>
                  <a:lnTo>
                    <a:pt x="35955" y="22751"/>
                  </a:lnTo>
                  <a:lnTo>
                    <a:pt x="36009" y="22578"/>
                  </a:lnTo>
                  <a:lnTo>
                    <a:pt x="36073" y="22414"/>
                  </a:lnTo>
                  <a:lnTo>
                    <a:pt x="36146" y="22250"/>
                  </a:lnTo>
                  <a:lnTo>
                    <a:pt x="36219" y="22095"/>
                  </a:lnTo>
                  <a:lnTo>
                    <a:pt x="36301" y="21949"/>
                  </a:lnTo>
                  <a:lnTo>
                    <a:pt x="36392" y="21803"/>
                  </a:lnTo>
                  <a:lnTo>
                    <a:pt x="36484" y="21657"/>
                  </a:lnTo>
                  <a:lnTo>
                    <a:pt x="36575" y="21530"/>
                  </a:lnTo>
                  <a:lnTo>
                    <a:pt x="36684" y="21393"/>
                  </a:lnTo>
                  <a:lnTo>
                    <a:pt x="36785" y="21274"/>
                  </a:lnTo>
                  <a:lnTo>
                    <a:pt x="36894" y="21156"/>
                  </a:lnTo>
                  <a:lnTo>
                    <a:pt x="37012" y="21037"/>
                  </a:lnTo>
                  <a:lnTo>
                    <a:pt x="37131" y="20928"/>
                  </a:lnTo>
                  <a:lnTo>
                    <a:pt x="37250" y="20827"/>
                  </a:lnTo>
                  <a:lnTo>
                    <a:pt x="37377" y="20727"/>
                  </a:lnTo>
                  <a:lnTo>
                    <a:pt x="37514" y="20636"/>
                  </a:lnTo>
                  <a:lnTo>
                    <a:pt x="37651" y="20545"/>
                  </a:lnTo>
                  <a:lnTo>
                    <a:pt x="37788" y="20463"/>
                  </a:lnTo>
                  <a:lnTo>
                    <a:pt x="37924" y="20381"/>
                  </a:lnTo>
                  <a:lnTo>
                    <a:pt x="38070" y="20317"/>
                  </a:lnTo>
                  <a:lnTo>
                    <a:pt x="38225" y="20244"/>
                  </a:lnTo>
                  <a:lnTo>
                    <a:pt x="38380" y="20189"/>
                  </a:lnTo>
                  <a:lnTo>
                    <a:pt x="38599" y="20107"/>
                  </a:lnTo>
                  <a:lnTo>
                    <a:pt x="38854" y="20034"/>
                  </a:lnTo>
                  <a:lnTo>
                    <a:pt x="39110" y="19961"/>
                  </a:lnTo>
                  <a:lnTo>
                    <a:pt x="39338" y="19916"/>
                  </a:lnTo>
                  <a:lnTo>
                    <a:pt x="39693" y="19870"/>
                  </a:lnTo>
                  <a:lnTo>
                    <a:pt x="40049" y="19833"/>
                  </a:lnTo>
                  <a:lnTo>
                    <a:pt x="40414" y="19806"/>
                  </a:lnTo>
                  <a:lnTo>
                    <a:pt x="40778" y="19797"/>
                  </a:lnTo>
                  <a:lnTo>
                    <a:pt x="41517" y="19779"/>
                  </a:lnTo>
                  <a:lnTo>
                    <a:pt x="42256" y="19770"/>
                  </a:lnTo>
                  <a:lnTo>
                    <a:pt x="42620" y="19761"/>
                  </a:lnTo>
                  <a:lnTo>
                    <a:pt x="42976" y="19742"/>
                  </a:lnTo>
                  <a:lnTo>
                    <a:pt x="43341" y="19724"/>
                  </a:lnTo>
                  <a:lnTo>
                    <a:pt x="43687" y="19688"/>
                  </a:lnTo>
                  <a:lnTo>
                    <a:pt x="44034" y="19633"/>
                  </a:lnTo>
                  <a:lnTo>
                    <a:pt x="44371" y="19569"/>
                  </a:lnTo>
                  <a:lnTo>
                    <a:pt x="44535" y="19533"/>
                  </a:lnTo>
                  <a:lnTo>
                    <a:pt x="44699" y="19487"/>
                  </a:lnTo>
                  <a:lnTo>
                    <a:pt x="44864" y="19432"/>
                  </a:lnTo>
                  <a:lnTo>
                    <a:pt x="45019" y="19378"/>
                  </a:lnTo>
                  <a:lnTo>
                    <a:pt x="45000" y="19378"/>
                  </a:lnTo>
                  <a:lnTo>
                    <a:pt x="44955" y="19368"/>
                  </a:lnTo>
                  <a:lnTo>
                    <a:pt x="44809" y="19323"/>
                  </a:lnTo>
                  <a:lnTo>
                    <a:pt x="44399" y="19177"/>
                  </a:lnTo>
                  <a:lnTo>
                    <a:pt x="43970" y="19022"/>
                  </a:lnTo>
                  <a:lnTo>
                    <a:pt x="43797" y="18967"/>
                  </a:lnTo>
                  <a:lnTo>
                    <a:pt x="43678" y="18949"/>
                  </a:lnTo>
                  <a:lnTo>
                    <a:pt x="43450" y="18922"/>
                  </a:lnTo>
                  <a:lnTo>
                    <a:pt x="43213" y="18913"/>
                  </a:lnTo>
                  <a:lnTo>
                    <a:pt x="42748" y="18903"/>
                  </a:lnTo>
                  <a:lnTo>
                    <a:pt x="41809" y="18903"/>
                  </a:lnTo>
                  <a:lnTo>
                    <a:pt x="41490" y="18913"/>
                  </a:lnTo>
                  <a:lnTo>
                    <a:pt x="41326" y="18913"/>
                  </a:lnTo>
                  <a:lnTo>
                    <a:pt x="41171" y="18903"/>
                  </a:lnTo>
                  <a:lnTo>
                    <a:pt x="41089" y="18885"/>
                  </a:lnTo>
                  <a:lnTo>
                    <a:pt x="41016" y="18876"/>
                  </a:lnTo>
                  <a:lnTo>
                    <a:pt x="40943" y="18849"/>
                  </a:lnTo>
                  <a:lnTo>
                    <a:pt x="40879" y="18821"/>
                  </a:lnTo>
                  <a:lnTo>
                    <a:pt x="40815" y="18776"/>
                  </a:lnTo>
                  <a:lnTo>
                    <a:pt x="40760" y="18730"/>
                  </a:lnTo>
                  <a:lnTo>
                    <a:pt x="40706" y="18675"/>
                  </a:lnTo>
                  <a:lnTo>
                    <a:pt x="40651" y="18602"/>
                  </a:lnTo>
                  <a:lnTo>
                    <a:pt x="40596" y="18493"/>
                  </a:lnTo>
                  <a:lnTo>
                    <a:pt x="40560" y="18393"/>
                  </a:lnTo>
                  <a:lnTo>
                    <a:pt x="40551" y="18292"/>
                  </a:lnTo>
                  <a:lnTo>
                    <a:pt x="40551" y="18201"/>
                  </a:lnTo>
                  <a:lnTo>
                    <a:pt x="40560" y="18110"/>
                  </a:lnTo>
                  <a:lnTo>
                    <a:pt x="40587" y="18028"/>
                  </a:lnTo>
                  <a:lnTo>
                    <a:pt x="40633" y="17946"/>
                  </a:lnTo>
                  <a:lnTo>
                    <a:pt x="40687" y="17873"/>
                  </a:lnTo>
                  <a:lnTo>
                    <a:pt x="40742" y="17791"/>
                  </a:lnTo>
                  <a:lnTo>
                    <a:pt x="40815" y="17727"/>
                  </a:lnTo>
                  <a:lnTo>
                    <a:pt x="40888" y="17663"/>
                  </a:lnTo>
                  <a:lnTo>
                    <a:pt x="40961" y="17599"/>
                  </a:lnTo>
                  <a:lnTo>
                    <a:pt x="41125" y="17490"/>
                  </a:lnTo>
                  <a:lnTo>
                    <a:pt x="41289" y="17390"/>
                  </a:lnTo>
                  <a:lnTo>
                    <a:pt x="41617" y="17216"/>
                  </a:lnTo>
                  <a:lnTo>
                    <a:pt x="41955" y="17061"/>
                  </a:lnTo>
                  <a:lnTo>
                    <a:pt x="42292" y="16925"/>
                  </a:lnTo>
                  <a:lnTo>
                    <a:pt x="42630" y="16797"/>
                  </a:lnTo>
                  <a:lnTo>
                    <a:pt x="42976" y="16688"/>
                  </a:lnTo>
                  <a:lnTo>
                    <a:pt x="43323" y="16587"/>
                  </a:lnTo>
                  <a:lnTo>
                    <a:pt x="43687" y="16496"/>
                  </a:lnTo>
                  <a:lnTo>
                    <a:pt x="44052" y="16405"/>
                  </a:lnTo>
                  <a:lnTo>
                    <a:pt x="44344" y="16332"/>
                  </a:lnTo>
                  <a:lnTo>
                    <a:pt x="44636" y="16250"/>
                  </a:lnTo>
                  <a:lnTo>
                    <a:pt x="44918" y="16159"/>
                  </a:lnTo>
                  <a:lnTo>
                    <a:pt x="45201" y="16058"/>
                  </a:lnTo>
                  <a:lnTo>
                    <a:pt x="45484" y="15958"/>
                  </a:lnTo>
                  <a:lnTo>
                    <a:pt x="45757" y="15849"/>
                  </a:lnTo>
                  <a:lnTo>
                    <a:pt x="46304" y="15612"/>
                  </a:lnTo>
                  <a:lnTo>
                    <a:pt x="46851" y="15375"/>
                  </a:lnTo>
                  <a:lnTo>
                    <a:pt x="47389" y="15128"/>
                  </a:lnTo>
                  <a:lnTo>
                    <a:pt x="47927" y="14882"/>
                  </a:lnTo>
                  <a:lnTo>
                    <a:pt x="48465" y="14654"/>
                  </a:lnTo>
                  <a:lnTo>
                    <a:pt x="48274" y="14654"/>
                  </a:lnTo>
                  <a:lnTo>
                    <a:pt x="48019" y="14691"/>
                  </a:lnTo>
                  <a:lnTo>
                    <a:pt x="47709" y="14745"/>
                  </a:lnTo>
                  <a:lnTo>
                    <a:pt x="47353" y="14818"/>
                  </a:lnTo>
                  <a:lnTo>
                    <a:pt x="46578" y="14982"/>
                  </a:lnTo>
                  <a:lnTo>
                    <a:pt x="46168" y="15064"/>
                  </a:lnTo>
                  <a:lnTo>
                    <a:pt x="45775" y="15137"/>
                  </a:lnTo>
                  <a:lnTo>
                    <a:pt x="45392" y="15192"/>
                  </a:lnTo>
                  <a:lnTo>
                    <a:pt x="45210" y="15210"/>
                  </a:lnTo>
                  <a:lnTo>
                    <a:pt x="45046" y="15219"/>
                  </a:lnTo>
                  <a:lnTo>
                    <a:pt x="44882" y="15229"/>
                  </a:lnTo>
                  <a:lnTo>
                    <a:pt x="44736" y="15219"/>
                  </a:lnTo>
                  <a:lnTo>
                    <a:pt x="44599" y="15210"/>
                  </a:lnTo>
                  <a:lnTo>
                    <a:pt x="44481" y="15192"/>
                  </a:lnTo>
                  <a:lnTo>
                    <a:pt x="44371" y="15156"/>
                  </a:lnTo>
                  <a:lnTo>
                    <a:pt x="44289" y="15110"/>
                  </a:lnTo>
                  <a:lnTo>
                    <a:pt x="44253" y="15083"/>
                  </a:lnTo>
                  <a:lnTo>
                    <a:pt x="44225" y="15055"/>
                  </a:lnTo>
                  <a:lnTo>
                    <a:pt x="44198" y="15019"/>
                  </a:lnTo>
                  <a:lnTo>
                    <a:pt x="44171" y="14982"/>
                  </a:lnTo>
                  <a:lnTo>
                    <a:pt x="44161" y="14946"/>
                  </a:lnTo>
                  <a:lnTo>
                    <a:pt x="44152" y="14900"/>
                  </a:lnTo>
                  <a:lnTo>
                    <a:pt x="44143" y="14855"/>
                  </a:lnTo>
                  <a:lnTo>
                    <a:pt x="44152" y="14800"/>
                  </a:lnTo>
                  <a:lnTo>
                    <a:pt x="44161" y="14745"/>
                  </a:lnTo>
                  <a:lnTo>
                    <a:pt x="44171" y="14681"/>
                  </a:lnTo>
                  <a:lnTo>
                    <a:pt x="44225" y="14554"/>
                  </a:lnTo>
                  <a:lnTo>
                    <a:pt x="44262" y="14481"/>
                  </a:lnTo>
                  <a:lnTo>
                    <a:pt x="44316" y="14399"/>
                  </a:lnTo>
                  <a:lnTo>
                    <a:pt x="44389" y="14326"/>
                  </a:lnTo>
                  <a:lnTo>
                    <a:pt x="44462" y="14244"/>
                  </a:lnTo>
                  <a:lnTo>
                    <a:pt x="44554" y="14171"/>
                  </a:lnTo>
                  <a:lnTo>
                    <a:pt x="44654" y="14089"/>
                  </a:lnTo>
                  <a:lnTo>
                    <a:pt x="44873" y="13925"/>
                  </a:lnTo>
                  <a:lnTo>
                    <a:pt x="45128" y="13770"/>
                  </a:lnTo>
                  <a:lnTo>
                    <a:pt x="45402" y="13605"/>
                  </a:lnTo>
                  <a:lnTo>
                    <a:pt x="45703" y="13441"/>
                  </a:lnTo>
                  <a:lnTo>
                    <a:pt x="46003" y="13277"/>
                  </a:lnTo>
                  <a:lnTo>
                    <a:pt x="46623" y="12958"/>
                  </a:lnTo>
                  <a:lnTo>
                    <a:pt x="47207" y="12648"/>
                  </a:lnTo>
                  <a:lnTo>
                    <a:pt x="47472" y="12502"/>
                  </a:lnTo>
                  <a:lnTo>
                    <a:pt x="47699" y="12356"/>
                  </a:lnTo>
                  <a:lnTo>
                    <a:pt x="47900" y="12219"/>
                  </a:lnTo>
                  <a:lnTo>
                    <a:pt x="47991" y="12156"/>
                  </a:lnTo>
                  <a:lnTo>
                    <a:pt x="48064" y="12092"/>
                  </a:lnTo>
                  <a:lnTo>
                    <a:pt x="47627" y="12156"/>
                  </a:lnTo>
                  <a:lnTo>
                    <a:pt x="47189" y="12247"/>
                  </a:lnTo>
                  <a:lnTo>
                    <a:pt x="46751" y="12347"/>
                  </a:lnTo>
                  <a:lnTo>
                    <a:pt x="46323" y="12466"/>
                  </a:lnTo>
                  <a:lnTo>
                    <a:pt x="45894" y="12602"/>
                  </a:lnTo>
                  <a:lnTo>
                    <a:pt x="45465" y="12757"/>
                  </a:lnTo>
                  <a:lnTo>
                    <a:pt x="45046" y="12922"/>
                  </a:lnTo>
                  <a:lnTo>
                    <a:pt x="44636" y="13113"/>
                  </a:lnTo>
                  <a:lnTo>
                    <a:pt x="44234" y="13314"/>
                  </a:lnTo>
                  <a:lnTo>
                    <a:pt x="43833" y="13533"/>
                  </a:lnTo>
                  <a:lnTo>
                    <a:pt x="43450" y="13770"/>
                  </a:lnTo>
                  <a:lnTo>
                    <a:pt x="43067" y="14025"/>
                  </a:lnTo>
                  <a:lnTo>
                    <a:pt x="42702" y="14289"/>
                  </a:lnTo>
                  <a:lnTo>
                    <a:pt x="42347" y="14581"/>
                  </a:lnTo>
                  <a:lnTo>
                    <a:pt x="42000" y="14882"/>
                  </a:lnTo>
                  <a:lnTo>
                    <a:pt x="41663" y="15201"/>
                  </a:lnTo>
                  <a:lnTo>
                    <a:pt x="41499" y="15365"/>
                  </a:lnTo>
                  <a:lnTo>
                    <a:pt x="41344" y="15539"/>
                  </a:lnTo>
                  <a:lnTo>
                    <a:pt x="41034" y="15894"/>
                  </a:lnTo>
                  <a:lnTo>
                    <a:pt x="40742" y="16259"/>
                  </a:lnTo>
                  <a:lnTo>
                    <a:pt x="40441" y="16624"/>
                  </a:lnTo>
                  <a:lnTo>
                    <a:pt x="40149" y="16988"/>
                  </a:lnTo>
                  <a:lnTo>
                    <a:pt x="39839" y="17344"/>
                  </a:lnTo>
                  <a:lnTo>
                    <a:pt x="39684" y="17517"/>
                  </a:lnTo>
                  <a:lnTo>
                    <a:pt x="39520" y="17681"/>
                  </a:lnTo>
                  <a:lnTo>
                    <a:pt x="39347" y="17846"/>
                  </a:lnTo>
                  <a:lnTo>
                    <a:pt x="39174" y="17992"/>
                  </a:lnTo>
                  <a:lnTo>
                    <a:pt x="39037" y="18110"/>
                  </a:lnTo>
                  <a:lnTo>
                    <a:pt x="38918" y="18229"/>
                  </a:lnTo>
                  <a:lnTo>
                    <a:pt x="38800" y="18347"/>
                  </a:lnTo>
                  <a:lnTo>
                    <a:pt x="38690" y="18457"/>
                  </a:lnTo>
                  <a:lnTo>
                    <a:pt x="38572" y="18548"/>
                  </a:lnTo>
                  <a:lnTo>
                    <a:pt x="38444" y="18639"/>
                  </a:lnTo>
                  <a:lnTo>
                    <a:pt x="38371" y="18675"/>
                  </a:lnTo>
                  <a:lnTo>
                    <a:pt x="38298" y="18703"/>
                  </a:lnTo>
                  <a:lnTo>
                    <a:pt x="38216" y="18730"/>
                  </a:lnTo>
                  <a:lnTo>
                    <a:pt x="38125" y="18748"/>
                  </a:lnTo>
                  <a:lnTo>
                    <a:pt x="38052" y="18757"/>
                  </a:lnTo>
                  <a:lnTo>
                    <a:pt x="37979" y="18757"/>
                  </a:lnTo>
                  <a:lnTo>
                    <a:pt x="37906" y="18748"/>
                  </a:lnTo>
                  <a:lnTo>
                    <a:pt x="37842" y="18739"/>
                  </a:lnTo>
                  <a:lnTo>
                    <a:pt x="37769" y="18721"/>
                  </a:lnTo>
                  <a:lnTo>
                    <a:pt x="37715" y="18694"/>
                  </a:lnTo>
                  <a:lnTo>
                    <a:pt x="37651" y="18657"/>
                  </a:lnTo>
                  <a:lnTo>
                    <a:pt x="37596" y="18612"/>
                  </a:lnTo>
                  <a:lnTo>
                    <a:pt x="37550" y="18566"/>
                  </a:lnTo>
                  <a:lnTo>
                    <a:pt x="37505" y="18520"/>
                  </a:lnTo>
                  <a:lnTo>
                    <a:pt x="37459" y="18457"/>
                  </a:lnTo>
                  <a:lnTo>
                    <a:pt x="37432" y="18402"/>
                  </a:lnTo>
                  <a:lnTo>
                    <a:pt x="37405" y="18338"/>
                  </a:lnTo>
                  <a:lnTo>
                    <a:pt x="37377" y="18265"/>
                  </a:lnTo>
                  <a:lnTo>
                    <a:pt x="37368" y="18192"/>
                  </a:lnTo>
                  <a:lnTo>
                    <a:pt x="37359" y="18119"/>
                  </a:lnTo>
                  <a:lnTo>
                    <a:pt x="37359" y="17964"/>
                  </a:lnTo>
                  <a:lnTo>
                    <a:pt x="37368" y="17827"/>
                  </a:lnTo>
                  <a:lnTo>
                    <a:pt x="37386" y="17681"/>
                  </a:lnTo>
                  <a:lnTo>
                    <a:pt x="37414" y="17545"/>
                  </a:lnTo>
                  <a:lnTo>
                    <a:pt x="37450" y="17408"/>
                  </a:lnTo>
                  <a:lnTo>
                    <a:pt x="37496" y="17280"/>
                  </a:lnTo>
                  <a:lnTo>
                    <a:pt x="37596" y="17025"/>
                  </a:lnTo>
                  <a:lnTo>
                    <a:pt x="37715" y="16770"/>
                  </a:lnTo>
                  <a:lnTo>
                    <a:pt x="37842" y="16523"/>
                  </a:lnTo>
                  <a:lnTo>
                    <a:pt x="37961" y="16268"/>
                  </a:lnTo>
                  <a:lnTo>
                    <a:pt x="38070" y="16004"/>
                  </a:lnTo>
                  <a:lnTo>
                    <a:pt x="38152" y="15785"/>
                  </a:lnTo>
                  <a:lnTo>
                    <a:pt x="38243" y="15575"/>
                  </a:lnTo>
                  <a:lnTo>
                    <a:pt x="38344" y="15375"/>
                  </a:lnTo>
                  <a:lnTo>
                    <a:pt x="38444" y="15174"/>
                  </a:lnTo>
                  <a:lnTo>
                    <a:pt x="38563" y="14973"/>
                  </a:lnTo>
                  <a:lnTo>
                    <a:pt x="38681" y="14791"/>
                  </a:lnTo>
                  <a:lnTo>
                    <a:pt x="38818" y="14609"/>
                  </a:lnTo>
                  <a:lnTo>
                    <a:pt x="38973" y="14435"/>
                  </a:lnTo>
                  <a:lnTo>
                    <a:pt x="39155" y="14244"/>
                  </a:lnTo>
                  <a:lnTo>
                    <a:pt x="39319" y="14034"/>
                  </a:lnTo>
                  <a:lnTo>
                    <a:pt x="39465" y="13824"/>
                  </a:lnTo>
                  <a:lnTo>
                    <a:pt x="39611" y="13615"/>
                  </a:lnTo>
                  <a:lnTo>
                    <a:pt x="39748" y="13396"/>
                  </a:lnTo>
                  <a:lnTo>
                    <a:pt x="39867" y="13168"/>
                  </a:lnTo>
                  <a:lnTo>
                    <a:pt x="39985" y="12940"/>
                  </a:lnTo>
                  <a:lnTo>
                    <a:pt x="40104" y="12712"/>
                  </a:lnTo>
                  <a:lnTo>
                    <a:pt x="40323" y="12247"/>
                  </a:lnTo>
                  <a:lnTo>
                    <a:pt x="40541" y="11791"/>
                  </a:lnTo>
                  <a:lnTo>
                    <a:pt x="40660" y="11563"/>
                  </a:lnTo>
                  <a:lnTo>
                    <a:pt x="40778" y="11335"/>
                  </a:lnTo>
                  <a:lnTo>
                    <a:pt x="40906" y="11116"/>
                  </a:lnTo>
                  <a:lnTo>
                    <a:pt x="41034" y="10897"/>
                  </a:lnTo>
                  <a:lnTo>
                    <a:pt x="40879" y="11007"/>
                  </a:lnTo>
                  <a:lnTo>
                    <a:pt x="40715" y="11125"/>
                  </a:lnTo>
                  <a:lnTo>
                    <a:pt x="40569" y="11262"/>
                  </a:lnTo>
                  <a:lnTo>
                    <a:pt x="40414" y="11399"/>
                  </a:lnTo>
                  <a:lnTo>
                    <a:pt x="40268" y="11554"/>
                  </a:lnTo>
                  <a:lnTo>
                    <a:pt x="40131" y="11709"/>
                  </a:lnTo>
                  <a:lnTo>
                    <a:pt x="39985" y="11873"/>
                  </a:lnTo>
                  <a:lnTo>
                    <a:pt x="39857" y="12037"/>
                  </a:lnTo>
                  <a:lnTo>
                    <a:pt x="39602" y="12393"/>
                  </a:lnTo>
                  <a:lnTo>
                    <a:pt x="39356" y="12739"/>
                  </a:lnTo>
                  <a:lnTo>
                    <a:pt x="39128" y="13086"/>
                  </a:lnTo>
                  <a:lnTo>
                    <a:pt x="38918" y="13423"/>
                  </a:lnTo>
                  <a:lnTo>
                    <a:pt x="38781" y="13651"/>
                  </a:lnTo>
                  <a:lnTo>
                    <a:pt x="38709" y="13751"/>
                  </a:lnTo>
                  <a:lnTo>
                    <a:pt x="38672" y="13788"/>
                  </a:lnTo>
                  <a:lnTo>
                    <a:pt x="38636" y="13815"/>
                  </a:lnTo>
                  <a:lnTo>
                    <a:pt x="38599" y="13833"/>
                  </a:lnTo>
                  <a:lnTo>
                    <a:pt x="38563" y="13843"/>
                  </a:lnTo>
                  <a:lnTo>
                    <a:pt x="38526" y="13833"/>
                  </a:lnTo>
                  <a:lnTo>
                    <a:pt x="38490" y="13815"/>
                  </a:lnTo>
                  <a:lnTo>
                    <a:pt x="38444" y="13788"/>
                  </a:lnTo>
                  <a:lnTo>
                    <a:pt x="38408" y="13733"/>
                  </a:lnTo>
                  <a:lnTo>
                    <a:pt x="38362" y="13669"/>
                  </a:lnTo>
                  <a:lnTo>
                    <a:pt x="38307" y="13587"/>
                  </a:lnTo>
                  <a:lnTo>
                    <a:pt x="38289" y="13533"/>
                  </a:lnTo>
                  <a:lnTo>
                    <a:pt x="38271" y="13469"/>
                  </a:lnTo>
                  <a:lnTo>
                    <a:pt x="38243" y="13350"/>
                  </a:lnTo>
                  <a:lnTo>
                    <a:pt x="38225" y="13213"/>
                  </a:lnTo>
                  <a:lnTo>
                    <a:pt x="38225" y="13068"/>
                  </a:lnTo>
                  <a:lnTo>
                    <a:pt x="38225" y="12922"/>
                  </a:lnTo>
                  <a:lnTo>
                    <a:pt x="38234" y="12785"/>
                  </a:lnTo>
                  <a:lnTo>
                    <a:pt x="38271" y="12530"/>
                  </a:lnTo>
                  <a:lnTo>
                    <a:pt x="38362" y="12119"/>
                  </a:lnTo>
                  <a:lnTo>
                    <a:pt x="38462" y="11700"/>
                  </a:lnTo>
                  <a:lnTo>
                    <a:pt x="38672" y="10861"/>
                  </a:lnTo>
                  <a:lnTo>
                    <a:pt x="38772" y="10450"/>
                  </a:lnTo>
                  <a:lnTo>
                    <a:pt x="38854" y="10031"/>
                  </a:lnTo>
                  <a:lnTo>
                    <a:pt x="38891" y="9812"/>
                  </a:lnTo>
                  <a:lnTo>
                    <a:pt x="38918" y="9602"/>
                  </a:lnTo>
                  <a:lnTo>
                    <a:pt x="38927" y="9393"/>
                  </a:lnTo>
                  <a:lnTo>
                    <a:pt x="38937" y="9174"/>
                  </a:lnTo>
                  <a:lnTo>
                    <a:pt x="38772" y="9420"/>
                  </a:lnTo>
                  <a:lnTo>
                    <a:pt x="38617" y="9675"/>
                  </a:lnTo>
                  <a:lnTo>
                    <a:pt x="38471" y="9940"/>
                  </a:lnTo>
                  <a:lnTo>
                    <a:pt x="38335" y="10204"/>
                  </a:lnTo>
                  <a:lnTo>
                    <a:pt x="38216" y="10469"/>
                  </a:lnTo>
                  <a:lnTo>
                    <a:pt x="38107" y="10742"/>
                  </a:lnTo>
                  <a:lnTo>
                    <a:pt x="37997" y="11025"/>
                  </a:lnTo>
                  <a:lnTo>
                    <a:pt x="37906" y="11308"/>
                  </a:lnTo>
                  <a:lnTo>
                    <a:pt x="37824" y="11590"/>
                  </a:lnTo>
                  <a:lnTo>
                    <a:pt x="37742" y="11882"/>
                  </a:lnTo>
                  <a:lnTo>
                    <a:pt x="37669" y="12174"/>
                  </a:lnTo>
                  <a:lnTo>
                    <a:pt x="37605" y="12466"/>
                  </a:lnTo>
                  <a:lnTo>
                    <a:pt x="37487" y="13058"/>
                  </a:lnTo>
                  <a:lnTo>
                    <a:pt x="37377" y="13651"/>
                  </a:lnTo>
                  <a:lnTo>
                    <a:pt x="37186" y="14837"/>
                  </a:lnTo>
                  <a:lnTo>
                    <a:pt x="37085" y="15429"/>
                  </a:lnTo>
                  <a:lnTo>
                    <a:pt x="36967" y="16004"/>
                  </a:lnTo>
                  <a:lnTo>
                    <a:pt x="36903" y="16286"/>
                  </a:lnTo>
                  <a:lnTo>
                    <a:pt x="36839" y="16569"/>
                  </a:lnTo>
                  <a:lnTo>
                    <a:pt x="36766" y="16843"/>
                  </a:lnTo>
                  <a:lnTo>
                    <a:pt x="36684" y="17116"/>
                  </a:lnTo>
                  <a:lnTo>
                    <a:pt x="36593" y="17390"/>
                  </a:lnTo>
                  <a:lnTo>
                    <a:pt x="36493" y="17645"/>
                  </a:lnTo>
                  <a:lnTo>
                    <a:pt x="36392" y="17909"/>
                  </a:lnTo>
                  <a:lnTo>
                    <a:pt x="36274" y="18156"/>
                  </a:lnTo>
                  <a:lnTo>
                    <a:pt x="36210" y="18283"/>
                  </a:lnTo>
                  <a:lnTo>
                    <a:pt x="36146" y="18393"/>
                  </a:lnTo>
                  <a:lnTo>
                    <a:pt x="36073" y="18511"/>
                  </a:lnTo>
                  <a:lnTo>
                    <a:pt x="36000" y="18621"/>
                  </a:lnTo>
                  <a:lnTo>
                    <a:pt x="35918" y="18721"/>
                  </a:lnTo>
                  <a:lnTo>
                    <a:pt x="35836" y="18821"/>
                  </a:lnTo>
                  <a:lnTo>
                    <a:pt x="35745" y="18922"/>
                  </a:lnTo>
                  <a:lnTo>
                    <a:pt x="35654" y="19013"/>
                  </a:lnTo>
                  <a:lnTo>
                    <a:pt x="35554" y="19104"/>
                  </a:lnTo>
                  <a:lnTo>
                    <a:pt x="35453" y="19186"/>
                  </a:lnTo>
                  <a:lnTo>
                    <a:pt x="35353" y="19268"/>
                  </a:lnTo>
                  <a:lnTo>
                    <a:pt x="35243" y="19341"/>
                  </a:lnTo>
                  <a:lnTo>
                    <a:pt x="35134" y="19405"/>
                  </a:lnTo>
                  <a:lnTo>
                    <a:pt x="35025" y="19469"/>
                  </a:lnTo>
                  <a:lnTo>
                    <a:pt x="34906" y="19533"/>
                  </a:lnTo>
                  <a:lnTo>
                    <a:pt x="34788" y="19587"/>
                  </a:lnTo>
                  <a:lnTo>
                    <a:pt x="34669" y="19633"/>
                  </a:lnTo>
                  <a:lnTo>
                    <a:pt x="34550" y="19678"/>
                  </a:lnTo>
                  <a:lnTo>
                    <a:pt x="34432" y="19715"/>
                  </a:lnTo>
                  <a:lnTo>
                    <a:pt x="34304" y="19751"/>
                  </a:lnTo>
                  <a:lnTo>
                    <a:pt x="34177" y="19779"/>
                  </a:lnTo>
                  <a:lnTo>
                    <a:pt x="34049" y="19806"/>
                  </a:lnTo>
                  <a:lnTo>
                    <a:pt x="33921" y="19824"/>
                  </a:lnTo>
                  <a:lnTo>
                    <a:pt x="33784" y="19833"/>
                  </a:lnTo>
                  <a:lnTo>
                    <a:pt x="33657" y="19843"/>
                  </a:lnTo>
                  <a:lnTo>
                    <a:pt x="33392" y="19843"/>
                  </a:lnTo>
                  <a:lnTo>
                    <a:pt x="33265" y="19824"/>
                  </a:lnTo>
                  <a:lnTo>
                    <a:pt x="33128" y="19815"/>
                  </a:lnTo>
                  <a:lnTo>
                    <a:pt x="32991" y="19788"/>
                  </a:lnTo>
                  <a:lnTo>
                    <a:pt x="32864" y="19761"/>
                  </a:lnTo>
                  <a:lnTo>
                    <a:pt x="32727" y="19724"/>
                  </a:lnTo>
                  <a:lnTo>
                    <a:pt x="32170" y="19569"/>
                  </a:lnTo>
                  <a:lnTo>
                    <a:pt x="31614" y="19396"/>
                  </a:lnTo>
                  <a:lnTo>
                    <a:pt x="31049" y="19213"/>
                  </a:lnTo>
                  <a:lnTo>
                    <a:pt x="30493" y="19031"/>
                  </a:lnTo>
                  <a:lnTo>
                    <a:pt x="29936" y="18821"/>
                  </a:lnTo>
                  <a:lnTo>
                    <a:pt x="29398" y="18612"/>
                  </a:lnTo>
                  <a:lnTo>
                    <a:pt x="28870" y="18384"/>
                  </a:lnTo>
                  <a:lnTo>
                    <a:pt x="28614" y="18256"/>
                  </a:lnTo>
                  <a:lnTo>
                    <a:pt x="28368" y="18128"/>
                  </a:lnTo>
                  <a:lnTo>
                    <a:pt x="28204" y="18046"/>
                  </a:lnTo>
                  <a:lnTo>
                    <a:pt x="28049" y="17955"/>
                  </a:lnTo>
                  <a:lnTo>
                    <a:pt x="27903" y="17855"/>
                  </a:lnTo>
                  <a:lnTo>
                    <a:pt x="27757" y="17745"/>
                  </a:lnTo>
                  <a:lnTo>
                    <a:pt x="27620" y="17636"/>
                  </a:lnTo>
                  <a:lnTo>
                    <a:pt x="27484" y="17517"/>
                  </a:lnTo>
                  <a:lnTo>
                    <a:pt x="27347" y="17390"/>
                  </a:lnTo>
                  <a:lnTo>
                    <a:pt x="27228" y="17262"/>
                  </a:lnTo>
                  <a:lnTo>
                    <a:pt x="27110" y="17125"/>
                  </a:lnTo>
                  <a:lnTo>
                    <a:pt x="26991" y="16988"/>
                  </a:lnTo>
                  <a:lnTo>
                    <a:pt x="26891" y="16843"/>
                  </a:lnTo>
                  <a:lnTo>
                    <a:pt x="26791" y="16697"/>
                  </a:lnTo>
                  <a:lnTo>
                    <a:pt x="26699" y="16542"/>
                  </a:lnTo>
                  <a:lnTo>
                    <a:pt x="26608" y="16387"/>
                  </a:lnTo>
                  <a:lnTo>
                    <a:pt x="26535" y="16223"/>
                  </a:lnTo>
                  <a:lnTo>
                    <a:pt x="26471" y="16058"/>
                  </a:lnTo>
                  <a:lnTo>
                    <a:pt x="26408" y="15894"/>
                  </a:lnTo>
                  <a:lnTo>
                    <a:pt x="26353" y="15730"/>
                  </a:lnTo>
                  <a:lnTo>
                    <a:pt x="26316" y="15557"/>
                  </a:lnTo>
                  <a:lnTo>
                    <a:pt x="26280" y="15384"/>
                  </a:lnTo>
                  <a:lnTo>
                    <a:pt x="26262" y="15210"/>
                  </a:lnTo>
                  <a:lnTo>
                    <a:pt x="26253" y="15037"/>
                  </a:lnTo>
                  <a:lnTo>
                    <a:pt x="26253" y="14855"/>
                  </a:lnTo>
                  <a:lnTo>
                    <a:pt x="26262" y="14681"/>
                  </a:lnTo>
                  <a:lnTo>
                    <a:pt x="26280" y="14508"/>
                  </a:lnTo>
                  <a:lnTo>
                    <a:pt x="26316" y="14326"/>
                  </a:lnTo>
                  <a:lnTo>
                    <a:pt x="26353" y="14153"/>
                  </a:lnTo>
                  <a:lnTo>
                    <a:pt x="26417" y="13970"/>
                  </a:lnTo>
                  <a:lnTo>
                    <a:pt x="26480" y="13797"/>
                  </a:lnTo>
                  <a:lnTo>
                    <a:pt x="26563" y="13624"/>
                  </a:lnTo>
                  <a:lnTo>
                    <a:pt x="26654" y="13450"/>
                  </a:lnTo>
                  <a:lnTo>
                    <a:pt x="26763" y="13277"/>
                  </a:lnTo>
                  <a:lnTo>
                    <a:pt x="27128" y="12730"/>
                  </a:lnTo>
                  <a:lnTo>
                    <a:pt x="27319" y="12447"/>
                  </a:lnTo>
                  <a:lnTo>
                    <a:pt x="27520" y="12174"/>
                  </a:lnTo>
                  <a:lnTo>
                    <a:pt x="27721" y="11919"/>
                  </a:lnTo>
                  <a:lnTo>
                    <a:pt x="27930" y="11672"/>
                  </a:lnTo>
                  <a:lnTo>
                    <a:pt x="28040" y="11554"/>
                  </a:lnTo>
                  <a:lnTo>
                    <a:pt x="28149" y="11444"/>
                  </a:lnTo>
                  <a:lnTo>
                    <a:pt x="28268" y="11344"/>
                  </a:lnTo>
                  <a:lnTo>
                    <a:pt x="28377" y="11253"/>
                  </a:lnTo>
                  <a:lnTo>
                    <a:pt x="28514" y="11162"/>
                  </a:lnTo>
                  <a:lnTo>
                    <a:pt x="28642" y="11071"/>
                  </a:lnTo>
                  <a:lnTo>
                    <a:pt x="28778" y="10998"/>
                  </a:lnTo>
                  <a:lnTo>
                    <a:pt x="28906" y="10925"/>
                  </a:lnTo>
                  <a:lnTo>
                    <a:pt x="29170" y="10806"/>
                  </a:lnTo>
                  <a:lnTo>
                    <a:pt x="29426" y="10678"/>
                  </a:lnTo>
                  <a:lnTo>
                    <a:pt x="29690" y="10551"/>
                  </a:lnTo>
                  <a:lnTo>
                    <a:pt x="29818" y="10478"/>
                  </a:lnTo>
                  <a:lnTo>
                    <a:pt x="29955" y="10405"/>
                  </a:lnTo>
                  <a:lnTo>
                    <a:pt x="30082" y="10314"/>
                  </a:lnTo>
                  <a:lnTo>
                    <a:pt x="30210" y="10213"/>
                  </a:lnTo>
                  <a:lnTo>
                    <a:pt x="30338" y="10104"/>
                  </a:lnTo>
                  <a:lnTo>
                    <a:pt x="30474" y="9976"/>
                  </a:lnTo>
                  <a:lnTo>
                    <a:pt x="30712" y="9712"/>
                  </a:lnTo>
                  <a:lnTo>
                    <a:pt x="30949" y="9447"/>
                  </a:lnTo>
                  <a:lnTo>
                    <a:pt x="31405" y="8891"/>
                  </a:lnTo>
                  <a:lnTo>
                    <a:pt x="31860" y="8335"/>
                  </a:lnTo>
                  <a:lnTo>
                    <a:pt x="32079" y="8061"/>
                  </a:lnTo>
                  <a:lnTo>
                    <a:pt x="32307" y="7797"/>
                  </a:lnTo>
                  <a:lnTo>
                    <a:pt x="32307" y="7797"/>
                  </a:lnTo>
                  <a:lnTo>
                    <a:pt x="32253" y="7852"/>
                  </a:lnTo>
                  <a:lnTo>
                    <a:pt x="32189" y="7906"/>
                  </a:lnTo>
                  <a:lnTo>
                    <a:pt x="32043" y="8016"/>
                  </a:lnTo>
                  <a:lnTo>
                    <a:pt x="31870" y="8125"/>
                  </a:lnTo>
                  <a:lnTo>
                    <a:pt x="31687" y="8235"/>
                  </a:lnTo>
                  <a:lnTo>
                    <a:pt x="31313" y="8444"/>
                  </a:lnTo>
                  <a:lnTo>
                    <a:pt x="31149" y="8545"/>
                  </a:lnTo>
                  <a:lnTo>
                    <a:pt x="31003" y="8654"/>
                  </a:lnTo>
                  <a:lnTo>
                    <a:pt x="30712" y="8909"/>
                  </a:lnTo>
                  <a:lnTo>
                    <a:pt x="30429" y="9183"/>
                  </a:lnTo>
                  <a:lnTo>
                    <a:pt x="30155" y="9447"/>
                  </a:lnTo>
                  <a:lnTo>
                    <a:pt x="29863" y="9712"/>
                  </a:lnTo>
                  <a:lnTo>
                    <a:pt x="29654" y="9885"/>
                  </a:lnTo>
                  <a:lnTo>
                    <a:pt x="29563" y="9958"/>
                  </a:lnTo>
                  <a:lnTo>
                    <a:pt x="29508" y="9985"/>
                  </a:lnTo>
                  <a:lnTo>
                    <a:pt x="29462" y="10013"/>
                  </a:lnTo>
                  <a:lnTo>
                    <a:pt x="29417" y="10031"/>
                  </a:lnTo>
                  <a:lnTo>
                    <a:pt x="29362" y="10040"/>
                  </a:lnTo>
                  <a:lnTo>
                    <a:pt x="29307" y="10040"/>
                  </a:lnTo>
                  <a:lnTo>
                    <a:pt x="29253" y="10031"/>
                  </a:lnTo>
                  <a:lnTo>
                    <a:pt x="29198" y="10013"/>
                  </a:lnTo>
                  <a:lnTo>
                    <a:pt x="29143" y="9985"/>
                  </a:lnTo>
                  <a:lnTo>
                    <a:pt x="29079" y="9949"/>
                  </a:lnTo>
                  <a:lnTo>
                    <a:pt x="29015" y="9903"/>
                  </a:lnTo>
                  <a:lnTo>
                    <a:pt x="28943" y="9830"/>
                  </a:lnTo>
                  <a:lnTo>
                    <a:pt x="28888" y="9757"/>
                  </a:lnTo>
                  <a:lnTo>
                    <a:pt x="28842" y="9694"/>
                  </a:lnTo>
                  <a:lnTo>
                    <a:pt x="28815" y="9621"/>
                  </a:lnTo>
                  <a:lnTo>
                    <a:pt x="28806" y="9548"/>
                  </a:lnTo>
                  <a:lnTo>
                    <a:pt x="28806" y="9475"/>
                  </a:lnTo>
                  <a:lnTo>
                    <a:pt x="28806" y="9402"/>
                  </a:lnTo>
                  <a:lnTo>
                    <a:pt x="28824" y="9329"/>
                  </a:lnTo>
                  <a:lnTo>
                    <a:pt x="28870" y="9174"/>
                  </a:lnTo>
                  <a:lnTo>
                    <a:pt x="28933" y="9028"/>
                  </a:lnTo>
                  <a:lnTo>
                    <a:pt x="28997" y="8873"/>
                  </a:lnTo>
                  <a:lnTo>
                    <a:pt x="29052" y="8727"/>
                  </a:lnTo>
                  <a:lnTo>
                    <a:pt x="29098" y="8554"/>
                  </a:lnTo>
                  <a:lnTo>
                    <a:pt x="29134" y="8362"/>
                  </a:lnTo>
                  <a:lnTo>
                    <a:pt x="29161" y="8180"/>
                  </a:lnTo>
                  <a:lnTo>
                    <a:pt x="29180" y="7988"/>
                  </a:lnTo>
                  <a:lnTo>
                    <a:pt x="29198" y="7788"/>
                  </a:lnTo>
                  <a:lnTo>
                    <a:pt x="29198" y="7596"/>
                  </a:lnTo>
                  <a:lnTo>
                    <a:pt x="29198" y="7223"/>
                  </a:lnTo>
                  <a:lnTo>
                    <a:pt x="29198" y="7159"/>
                  </a:lnTo>
                  <a:lnTo>
                    <a:pt x="29189" y="7086"/>
                  </a:lnTo>
                  <a:lnTo>
                    <a:pt x="29152" y="6912"/>
                  </a:lnTo>
                  <a:lnTo>
                    <a:pt x="29052" y="6520"/>
                  </a:lnTo>
                  <a:lnTo>
                    <a:pt x="29006" y="6320"/>
                  </a:lnTo>
                  <a:lnTo>
                    <a:pt x="28970" y="6137"/>
                  </a:lnTo>
                  <a:lnTo>
                    <a:pt x="28952" y="5982"/>
                  </a:lnTo>
                  <a:lnTo>
                    <a:pt x="28952" y="5928"/>
                  </a:lnTo>
                  <a:lnTo>
                    <a:pt x="28961" y="5873"/>
                  </a:lnTo>
                  <a:lnTo>
                    <a:pt x="28906" y="6074"/>
                  </a:lnTo>
                  <a:lnTo>
                    <a:pt x="28860" y="6274"/>
                  </a:lnTo>
                  <a:lnTo>
                    <a:pt x="28778" y="6685"/>
                  </a:lnTo>
                  <a:lnTo>
                    <a:pt x="28715" y="7095"/>
                  </a:lnTo>
                  <a:lnTo>
                    <a:pt x="28660" y="7505"/>
                  </a:lnTo>
                  <a:lnTo>
                    <a:pt x="28605" y="7916"/>
                  </a:lnTo>
                  <a:lnTo>
                    <a:pt x="28550" y="8326"/>
                  </a:lnTo>
                  <a:lnTo>
                    <a:pt x="28487" y="8736"/>
                  </a:lnTo>
                  <a:lnTo>
                    <a:pt x="28405" y="9147"/>
                  </a:lnTo>
                  <a:lnTo>
                    <a:pt x="28332" y="9457"/>
                  </a:lnTo>
                  <a:lnTo>
                    <a:pt x="28277" y="9648"/>
                  </a:lnTo>
                  <a:lnTo>
                    <a:pt x="28204" y="9849"/>
                  </a:lnTo>
                  <a:lnTo>
                    <a:pt x="28131" y="10058"/>
                  </a:lnTo>
                  <a:lnTo>
                    <a:pt x="28049" y="10277"/>
                  </a:lnTo>
                  <a:lnTo>
                    <a:pt x="27949" y="10496"/>
                  </a:lnTo>
                  <a:lnTo>
                    <a:pt x="27839" y="10715"/>
                  </a:lnTo>
                  <a:lnTo>
                    <a:pt x="27721" y="10916"/>
                  </a:lnTo>
                  <a:lnTo>
                    <a:pt x="27602" y="11098"/>
                  </a:lnTo>
                  <a:lnTo>
                    <a:pt x="27529" y="11189"/>
                  </a:lnTo>
                  <a:lnTo>
                    <a:pt x="27465" y="11262"/>
                  </a:lnTo>
                  <a:lnTo>
                    <a:pt x="27392" y="11335"/>
                  </a:lnTo>
                  <a:lnTo>
                    <a:pt x="27319" y="11408"/>
                  </a:lnTo>
                  <a:lnTo>
                    <a:pt x="27237" y="11463"/>
                  </a:lnTo>
                  <a:lnTo>
                    <a:pt x="27164" y="11508"/>
                  </a:lnTo>
                  <a:lnTo>
                    <a:pt x="27082" y="11554"/>
                  </a:lnTo>
                  <a:lnTo>
                    <a:pt x="27000" y="11581"/>
                  </a:lnTo>
                  <a:lnTo>
                    <a:pt x="26909" y="11599"/>
                  </a:lnTo>
                  <a:lnTo>
                    <a:pt x="26827" y="11609"/>
                  </a:lnTo>
                  <a:lnTo>
                    <a:pt x="26736" y="11609"/>
                  </a:lnTo>
                  <a:lnTo>
                    <a:pt x="26645" y="11590"/>
                  </a:lnTo>
                  <a:lnTo>
                    <a:pt x="26526" y="11563"/>
                  </a:lnTo>
                  <a:lnTo>
                    <a:pt x="26426" y="11508"/>
                  </a:lnTo>
                  <a:lnTo>
                    <a:pt x="26335" y="11444"/>
                  </a:lnTo>
                  <a:lnTo>
                    <a:pt x="26262" y="11371"/>
                  </a:lnTo>
                  <a:lnTo>
                    <a:pt x="26189" y="11280"/>
                  </a:lnTo>
                  <a:lnTo>
                    <a:pt x="26134" y="11180"/>
                  </a:lnTo>
                  <a:lnTo>
                    <a:pt x="26079" y="11071"/>
                  </a:lnTo>
                  <a:lnTo>
                    <a:pt x="26043" y="10952"/>
                  </a:lnTo>
                  <a:lnTo>
                    <a:pt x="26006" y="10824"/>
                  </a:lnTo>
                  <a:lnTo>
                    <a:pt x="25988" y="10697"/>
                  </a:lnTo>
                  <a:lnTo>
                    <a:pt x="25970" y="10551"/>
                  </a:lnTo>
                  <a:lnTo>
                    <a:pt x="25961" y="10405"/>
                  </a:lnTo>
                  <a:lnTo>
                    <a:pt x="25961" y="10250"/>
                  </a:lnTo>
                  <a:lnTo>
                    <a:pt x="25961" y="10095"/>
                  </a:lnTo>
                  <a:lnTo>
                    <a:pt x="25988" y="9776"/>
                  </a:lnTo>
                  <a:lnTo>
                    <a:pt x="26034" y="9447"/>
                  </a:lnTo>
                  <a:lnTo>
                    <a:pt x="26088" y="9128"/>
                  </a:lnTo>
                  <a:lnTo>
                    <a:pt x="26161" y="8809"/>
                  </a:lnTo>
                  <a:lnTo>
                    <a:pt x="26234" y="8517"/>
                  </a:lnTo>
                  <a:lnTo>
                    <a:pt x="26325" y="8244"/>
                  </a:lnTo>
                  <a:lnTo>
                    <a:pt x="26408" y="7998"/>
                  </a:lnTo>
                  <a:lnTo>
                    <a:pt x="26490" y="7788"/>
                  </a:lnTo>
                  <a:lnTo>
                    <a:pt x="26563" y="7633"/>
                  </a:lnTo>
                  <a:lnTo>
                    <a:pt x="26754" y="7259"/>
                  </a:lnTo>
                  <a:lnTo>
                    <a:pt x="26955" y="6885"/>
                  </a:lnTo>
                  <a:lnTo>
                    <a:pt x="27155" y="6511"/>
                  </a:lnTo>
                  <a:lnTo>
                    <a:pt x="27347" y="6137"/>
                  </a:lnTo>
                  <a:lnTo>
                    <a:pt x="27438" y="5946"/>
                  </a:lnTo>
                  <a:lnTo>
                    <a:pt x="27520" y="5754"/>
                  </a:lnTo>
                  <a:lnTo>
                    <a:pt x="27602" y="5554"/>
                  </a:lnTo>
                  <a:lnTo>
                    <a:pt x="27675" y="5362"/>
                  </a:lnTo>
                  <a:lnTo>
                    <a:pt x="27739" y="5162"/>
                  </a:lnTo>
                  <a:lnTo>
                    <a:pt x="27803" y="4961"/>
                  </a:lnTo>
                  <a:lnTo>
                    <a:pt x="27848" y="4751"/>
                  </a:lnTo>
                  <a:lnTo>
                    <a:pt x="27885" y="4542"/>
                  </a:lnTo>
                  <a:lnTo>
                    <a:pt x="27912" y="4259"/>
                  </a:lnTo>
                  <a:lnTo>
                    <a:pt x="27939" y="3967"/>
                  </a:lnTo>
                  <a:lnTo>
                    <a:pt x="27949" y="3684"/>
                  </a:lnTo>
                  <a:lnTo>
                    <a:pt x="27939" y="3393"/>
                  </a:lnTo>
                  <a:lnTo>
                    <a:pt x="27930" y="3110"/>
                  </a:lnTo>
                  <a:lnTo>
                    <a:pt x="27912" y="2827"/>
                  </a:lnTo>
                  <a:lnTo>
                    <a:pt x="27867" y="2262"/>
                  </a:lnTo>
                  <a:lnTo>
                    <a:pt x="27812" y="1697"/>
                  </a:lnTo>
                  <a:lnTo>
                    <a:pt x="27766" y="1131"/>
                  </a:lnTo>
                  <a:lnTo>
                    <a:pt x="27748" y="849"/>
                  </a:lnTo>
                  <a:lnTo>
                    <a:pt x="27739" y="566"/>
                  </a:lnTo>
                  <a:lnTo>
                    <a:pt x="27739" y="283"/>
                  </a:lnTo>
                  <a:lnTo>
                    <a:pt x="27748" y="1"/>
                  </a:lnTo>
                  <a:close/>
                </a:path>
              </a:pathLst>
            </a:custGeom>
            <a:solidFill>
              <a:srgbClr val="8DA4B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5"/>
            <p:cNvSpPr/>
            <p:nvPr/>
          </p:nvSpPr>
          <p:spPr>
            <a:xfrm>
              <a:off x="2169368" y="2583040"/>
              <a:ext cx="585938" cy="517085"/>
            </a:xfrm>
            <a:custGeom>
              <a:avLst/>
              <a:gdLst/>
              <a:ahLst/>
              <a:cxnLst/>
              <a:rect l="l" t="t" r="r" b="b"/>
              <a:pathLst>
                <a:path w="10314" h="9102" extrusionOk="0">
                  <a:moveTo>
                    <a:pt x="4897" y="1"/>
                  </a:moveTo>
                  <a:lnTo>
                    <a:pt x="4633" y="19"/>
                  </a:lnTo>
                  <a:lnTo>
                    <a:pt x="4378" y="46"/>
                  </a:lnTo>
                  <a:lnTo>
                    <a:pt x="4122" y="92"/>
                  </a:lnTo>
                  <a:lnTo>
                    <a:pt x="3867" y="138"/>
                  </a:lnTo>
                  <a:lnTo>
                    <a:pt x="3621" y="201"/>
                  </a:lnTo>
                  <a:lnTo>
                    <a:pt x="3384" y="274"/>
                  </a:lnTo>
                  <a:lnTo>
                    <a:pt x="3147" y="356"/>
                  </a:lnTo>
                  <a:lnTo>
                    <a:pt x="2919" y="448"/>
                  </a:lnTo>
                  <a:lnTo>
                    <a:pt x="2700" y="548"/>
                  </a:lnTo>
                  <a:lnTo>
                    <a:pt x="2481" y="657"/>
                  </a:lnTo>
                  <a:lnTo>
                    <a:pt x="2271" y="776"/>
                  </a:lnTo>
                  <a:lnTo>
                    <a:pt x="2071" y="904"/>
                  </a:lnTo>
                  <a:lnTo>
                    <a:pt x="1879" y="1031"/>
                  </a:lnTo>
                  <a:lnTo>
                    <a:pt x="1688" y="1177"/>
                  </a:lnTo>
                  <a:lnTo>
                    <a:pt x="1514" y="1332"/>
                  </a:lnTo>
                  <a:lnTo>
                    <a:pt x="1341" y="1487"/>
                  </a:lnTo>
                  <a:lnTo>
                    <a:pt x="1177" y="1651"/>
                  </a:lnTo>
                  <a:lnTo>
                    <a:pt x="1022" y="1825"/>
                  </a:lnTo>
                  <a:lnTo>
                    <a:pt x="885" y="2007"/>
                  </a:lnTo>
                  <a:lnTo>
                    <a:pt x="748" y="2189"/>
                  </a:lnTo>
                  <a:lnTo>
                    <a:pt x="621" y="2381"/>
                  </a:lnTo>
                  <a:lnTo>
                    <a:pt x="511" y="2572"/>
                  </a:lnTo>
                  <a:lnTo>
                    <a:pt x="402" y="2773"/>
                  </a:lnTo>
                  <a:lnTo>
                    <a:pt x="311" y="2983"/>
                  </a:lnTo>
                  <a:lnTo>
                    <a:pt x="229" y="3192"/>
                  </a:lnTo>
                  <a:lnTo>
                    <a:pt x="165" y="3411"/>
                  </a:lnTo>
                  <a:lnTo>
                    <a:pt x="101" y="3630"/>
                  </a:lnTo>
                  <a:lnTo>
                    <a:pt x="55" y="3858"/>
                  </a:lnTo>
                  <a:lnTo>
                    <a:pt x="28" y="4086"/>
                  </a:lnTo>
                  <a:lnTo>
                    <a:pt x="10" y="4314"/>
                  </a:lnTo>
                  <a:lnTo>
                    <a:pt x="1" y="4551"/>
                  </a:lnTo>
                  <a:lnTo>
                    <a:pt x="10" y="4779"/>
                  </a:lnTo>
                  <a:lnTo>
                    <a:pt x="28" y="5016"/>
                  </a:lnTo>
                  <a:lnTo>
                    <a:pt x="55" y="5244"/>
                  </a:lnTo>
                  <a:lnTo>
                    <a:pt x="101" y="5463"/>
                  </a:lnTo>
                  <a:lnTo>
                    <a:pt x="165" y="5682"/>
                  </a:lnTo>
                  <a:lnTo>
                    <a:pt x="229" y="5901"/>
                  </a:lnTo>
                  <a:lnTo>
                    <a:pt x="311" y="6110"/>
                  </a:lnTo>
                  <a:lnTo>
                    <a:pt x="402" y="6320"/>
                  </a:lnTo>
                  <a:lnTo>
                    <a:pt x="511" y="6521"/>
                  </a:lnTo>
                  <a:lnTo>
                    <a:pt x="621" y="6721"/>
                  </a:lnTo>
                  <a:lnTo>
                    <a:pt x="748" y="6913"/>
                  </a:lnTo>
                  <a:lnTo>
                    <a:pt x="885" y="7095"/>
                  </a:lnTo>
                  <a:lnTo>
                    <a:pt x="1022" y="7268"/>
                  </a:lnTo>
                  <a:lnTo>
                    <a:pt x="1177" y="7442"/>
                  </a:lnTo>
                  <a:lnTo>
                    <a:pt x="1341" y="7606"/>
                  </a:lnTo>
                  <a:lnTo>
                    <a:pt x="1514" y="7770"/>
                  </a:lnTo>
                  <a:lnTo>
                    <a:pt x="1688" y="7916"/>
                  </a:lnTo>
                  <a:lnTo>
                    <a:pt x="1879" y="8062"/>
                  </a:lnTo>
                  <a:lnTo>
                    <a:pt x="2071" y="8198"/>
                  </a:lnTo>
                  <a:lnTo>
                    <a:pt x="2271" y="8326"/>
                  </a:lnTo>
                  <a:lnTo>
                    <a:pt x="2481" y="8445"/>
                  </a:lnTo>
                  <a:lnTo>
                    <a:pt x="2700" y="8554"/>
                  </a:lnTo>
                  <a:lnTo>
                    <a:pt x="2919" y="8654"/>
                  </a:lnTo>
                  <a:lnTo>
                    <a:pt x="3147" y="8746"/>
                  </a:lnTo>
                  <a:lnTo>
                    <a:pt x="3384" y="8828"/>
                  </a:lnTo>
                  <a:lnTo>
                    <a:pt x="3621" y="8891"/>
                  </a:lnTo>
                  <a:lnTo>
                    <a:pt x="3867" y="8955"/>
                  </a:lnTo>
                  <a:lnTo>
                    <a:pt x="4122" y="9010"/>
                  </a:lnTo>
                  <a:lnTo>
                    <a:pt x="4378" y="9046"/>
                  </a:lnTo>
                  <a:lnTo>
                    <a:pt x="4633" y="9074"/>
                  </a:lnTo>
                  <a:lnTo>
                    <a:pt x="4897" y="9092"/>
                  </a:lnTo>
                  <a:lnTo>
                    <a:pt x="5162" y="9101"/>
                  </a:lnTo>
                  <a:lnTo>
                    <a:pt x="5426" y="9092"/>
                  </a:lnTo>
                  <a:lnTo>
                    <a:pt x="5691" y="9074"/>
                  </a:lnTo>
                  <a:lnTo>
                    <a:pt x="5946" y="9046"/>
                  </a:lnTo>
                  <a:lnTo>
                    <a:pt x="6201" y="9010"/>
                  </a:lnTo>
                  <a:lnTo>
                    <a:pt x="6447" y="8955"/>
                  </a:lnTo>
                  <a:lnTo>
                    <a:pt x="6694" y="8891"/>
                  </a:lnTo>
                  <a:lnTo>
                    <a:pt x="6931" y="8828"/>
                  </a:lnTo>
                  <a:lnTo>
                    <a:pt x="7168" y="8746"/>
                  </a:lnTo>
                  <a:lnTo>
                    <a:pt x="7396" y="8654"/>
                  </a:lnTo>
                  <a:lnTo>
                    <a:pt x="7615" y="8554"/>
                  </a:lnTo>
                  <a:lnTo>
                    <a:pt x="7833" y="8445"/>
                  </a:lnTo>
                  <a:lnTo>
                    <a:pt x="8043" y="8326"/>
                  </a:lnTo>
                  <a:lnTo>
                    <a:pt x="8244" y="8198"/>
                  </a:lnTo>
                  <a:lnTo>
                    <a:pt x="8444" y="8062"/>
                  </a:lnTo>
                  <a:lnTo>
                    <a:pt x="8627" y="7916"/>
                  </a:lnTo>
                  <a:lnTo>
                    <a:pt x="8809" y="7770"/>
                  </a:lnTo>
                  <a:lnTo>
                    <a:pt x="8973" y="7606"/>
                  </a:lnTo>
                  <a:lnTo>
                    <a:pt x="9137" y="7442"/>
                  </a:lnTo>
                  <a:lnTo>
                    <a:pt x="9292" y="7268"/>
                  </a:lnTo>
                  <a:lnTo>
                    <a:pt x="9438" y="7095"/>
                  </a:lnTo>
                  <a:lnTo>
                    <a:pt x="9575" y="6913"/>
                  </a:lnTo>
                  <a:lnTo>
                    <a:pt x="9694" y="6721"/>
                  </a:lnTo>
                  <a:lnTo>
                    <a:pt x="9812" y="6521"/>
                  </a:lnTo>
                  <a:lnTo>
                    <a:pt x="9913" y="6320"/>
                  </a:lnTo>
                  <a:lnTo>
                    <a:pt x="10004" y="6110"/>
                  </a:lnTo>
                  <a:lnTo>
                    <a:pt x="10086" y="5901"/>
                  </a:lnTo>
                  <a:lnTo>
                    <a:pt x="10159" y="5682"/>
                  </a:lnTo>
                  <a:lnTo>
                    <a:pt x="10213" y="5463"/>
                  </a:lnTo>
                  <a:lnTo>
                    <a:pt x="10259" y="5244"/>
                  </a:lnTo>
                  <a:lnTo>
                    <a:pt x="10286" y="5016"/>
                  </a:lnTo>
                  <a:lnTo>
                    <a:pt x="10314" y="4779"/>
                  </a:lnTo>
                  <a:lnTo>
                    <a:pt x="10314" y="4551"/>
                  </a:lnTo>
                  <a:lnTo>
                    <a:pt x="10314" y="4314"/>
                  </a:lnTo>
                  <a:lnTo>
                    <a:pt x="10286" y="4086"/>
                  </a:lnTo>
                  <a:lnTo>
                    <a:pt x="10259" y="3858"/>
                  </a:lnTo>
                  <a:lnTo>
                    <a:pt x="10213" y="3630"/>
                  </a:lnTo>
                  <a:lnTo>
                    <a:pt x="10159" y="3411"/>
                  </a:lnTo>
                  <a:lnTo>
                    <a:pt x="10086" y="3192"/>
                  </a:lnTo>
                  <a:lnTo>
                    <a:pt x="10004" y="2983"/>
                  </a:lnTo>
                  <a:lnTo>
                    <a:pt x="9913" y="2773"/>
                  </a:lnTo>
                  <a:lnTo>
                    <a:pt x="9812" y="2572"/>
                  </a:lnTo>
                  <a:lnTo>
                    <a:pt x="9694" y="2381"/>
                  </a:lnTo>
                  <a:lnTo>
                    <a:pt x="9575" y="2189"/>
                  </a:lnTo>
                  <a:lnTo>
                    <a:pt x="9438" y="2007"/>
                  </a:lnTo>
                  <a:lnTo>
                    <a:pt x="9292" y="1825"/>
                  </a:lnTo>
                  <a:lnTo>
                    <a:pt x="9137" y="1651"/>
                  </a:lnTo>
                  <a:lnTo>
                    <a:pt x="8973" y="1487"/>
                  </a:lnTo>
                  <a:lnTo>
                    <a:pt x="8809" y="1332"/>
                  </a:lnTo>
                  <a:lnTo>
                    <a:pt x="8627" y="1177"/>
                  </a:lnTo>
                  <a:lnTo>
                    <a:pt x="8444" y="1031"/>
                  </a:lnTo>
                  <a:lnTo>
                    <a:pt x="8244" y="904"/>
                  </a:lnTo>
                  <a:lnTo>
                    <a:pt x="8043" y="776"/>
                  </a:lnTo>
                  <a:lnTo>
                    <a:pt x="7833" y="657"/>
                  </a:lnTo>
                  <a:lnTo>
                    <a:pt x="7615" y="548"/>
                  </a:lnTo>
                  <a:lnTo>
                    <a:pt x="7396" y="448"/>
                  </a:lnTo>
                  <a:lnTo>
                    <a:pt x="7168" y="356"/>
                  </a:lnTo>
                  <a:lnTo>
                    <a:pt x="6931" y="274"/>
                  </a:lnTo>
                  <a:lnTo>
                    <a:pt x="6694" y="201"/>
                  </a:lnTo>
                  <a:lnTo>
                    <a:pt x="6447" y="138"/>
                  </a:lnTo>
                  <a:lnTo>
                    <a:pt x="6201" y="92"/>
                  </a:lnTo>
                  <a:lnTo>
                    <a:pt x="5946" y="46"/>
                  </a:lnTo>
                  <a:lnTo>
                    <a:pt x="5691" y="19"/>
                  </a:lnTo>
                  <a:lnTo>
                    <a:pt x="5426" y="1"/>
                  </a:lnTo>
                  <a:close/>
                </a:path>
              </a:pathLst>
            </a:custGeom>
            <a:solidFill>
              <a:srgbClr val="419AB0">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15"/>
          <p:cNvSpPr txBox="1">
            <a:spLocks noGrp="1"/>
          </p:cNvSpPr>
          <p:nvPr>
            <p:ph type="ctrTitle"/>
          </p:nvPr>
        </p:nvSpPr>
        <p:spPr>
          <a:xfrm>
            <a:off x="3511296" y="908136"/>
            <a:ext cx="5466348" cy="21434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Georgia" panose="02040502050405020303" pitchFamily="18" charset="0"/>
              </a:rPr>
              <a:t>Image Change Detection Using Conditional Copula</a:t>
            </a:r>
            <a:endParaRPr dirty="0">
              <a:latin typeface="Georgia" panose="02040502050405020303" pitchFamily="18" charset="0"/>
            </a:endParaRPr>
          </a:p>
        </p:txBody>
      </p:sp>
      <p:sp>
        <p:nvSpPr>
          <p:cNvPr id="50" name="Google Shape;50;p15"/>
          <p:cNvSpPr txBox="1">
            <a:spLocks noGrp="1"/>
          </p:cNvSpPr>
          <p:nvPr>
            <p:ph type="subTitle" idx="1"/>
          </p:nvPr>
        </p:nvSpPr>
        <p:spPr>
          <a:xfrm>
            <a:off x="3511296" y="3381994"/>
            <a:ext cx="3769850" cy="12839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Georgia" panose="02040502050405020303" pitchFamily="18" charset="0"/>
              </a:rPr>
              <a:t>Presented by:</a:t>
            </a:r>
          </a:p>
          <a:p>
            <a:pPr marL="0" lvl="0" indent="0" algn="l" rtl="0">
              <a:spcBef>
                <a:spcPts val="0"/>
              </a:spcBef>
              <a:spcAft>
                <a:spcPts val="0"/>
              </a:spcAft>
              <a:buNone/>
            </a:pPr>
            <a:endParaRPr lang="en-IN" dirty="0">
              <a:latin typeface="Georgia" panose="02040502050405020303" pitchFamily="18" charset="0"/>
            </a:endParaRPr>
          </a:p>
          <a:p>
            <a:pPr marL="0" lvl="0" indent="0" algn="l" rtl="0">
              <a:spcBef>
                <a:spcPts val="0"/>
              </a:spcBef>
              <a:spcAft>
                <a:spcPts val="0"/>
              </a:spcAft>
              <a:buNone/>
            </a:pPr>
            <a:r>
              <a:rPr lang="en-IN" dirty="0">
                <a:latin typeface="Georgia" panose="02040502050405020303" pitchFamily="18" charset="0"/>
              </a:rPr>
              <a:t>Snehal Shirvaiker     </a:t>
            </a:r>
          </a:p>
          <a:p>
            <a:pPr marL="0" lvl="0" indent="0" algn="l" rtl="0">
              <a:spcBef>
                <a:spcPts val="0"/>
              </a:spcBef>
              <a:spcAft>
                <a:spcPts val="0"/>
              </a:spcAft>
              <a:buNone/>
            </a:pPr>
            <a:r>
              <a:rPr lang="en-IN" dirty="0" err="1">
                <a:latin typeface="Georgia" panose="02040502050405020303" pitchFamily="18" charset="0"/>
              </a:rPr>
              <a:t>Hrushikesh</a:t>
            </a:r>
            <a:r>
              <a:rPr lang="en-IN" dirty="0">
                <a:latin typeface="Georgia" panose="02040502050405020303" pitchFamily="18" charset="0"/>
              </a:rPr>
              <a:t> Chavan </a:t>
            </a:r>
            <a:endParaRPr dirty="0">
              <a:latin typeface="Georgia" panose="02040502050405020303" pitchFamily="18" charset="0"/>
            </a:endParaRPr>
          </a:p>
        </p:txBody>
      </p:sp>
      <p:pic>
        <p:nvPicPr>
          <p:cNvPr id="6" name="3D T2 brain MRI imaging (online-video-cutter.com)">
            <a:hlinkClick r:id="" action="ppaction://media"/>
            <a:extLst>
              <a:ext uri="{FF2B5EF4-FFF2-40B4-BE49-F238E27FC236}">
                <a16:creationId xmlns:a16="http://schemas.microsoft.com/office/drawing/2014/main" id="{777FC1A6-B9EF-F253-B071-D54EB838A9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193" r="29194" b="4115"/>
          <a:stretch/>
        </p:blipFill>
        <p:spPr>
          <a:xfrm>
            <a:off x="0" y="0"/>
            <a:ext cx="3289772" cy="5167743"/>
          </a:xfrm>
          <a:prstGeom prst="rect">
            <a:avLst/>
          </a:prstGeom>
        </p:spPr>
      </p:pic>
      <p:pic>
        <p:nvPicPr>
          <p:cNvPr id="8" name="Picture 7">
            <a:extLst>
              <a:ext uri="{FF2B5EF4-FFF2-40B4-BE49-F238E27FC236}">
                <a16:creationId xmlns:a16="http://schemas.microsoft.com/office/drawing/2014/main" id="{500C0534-3B67-E971-72E3-D2DE71D0E351}"/>
              </a:ext>
            </a:extLst>
          </p:cNvPr>
          <p:cNvPicPr>
            <a:picLocks noChangeAspect="1"/>
          </p:cNvPicPr>
          <p:nvPr/>
        </p:nvPicPr>
        <p:blipFill>
          <a:blip r:embed="rId6"/>
          <a:stretch>
            <a:fillRect/>
          </a:stretch>
        </p:blipFill>
        <p:spPr>
          <a:xfrm>
            <a:off x="3433850" y="39123"/>
            <a:ext cx="5621239" cy="768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B74C-7620-90B4-C08C-7C480BEFF210}"/>
              </a:ext>
            </a:extLst>
          </p:cNvPr>
          <p:cNvSpPr>
            <a:spLocks noGrp="1"/>
          </p:cNvSpPr>
          <p:nvPr>
            <p:ph type="title"/>
          </p:nvPr>
        </p:nvSpPr>
        <p:spPr>
          <a:xfrm>
            <a:off x="457200" y="437818"/>
            <a:ext cx="8229600" cy="371400"/>
          </a:xfrm>
        </p:spPr>
        <p:txBody>
          <a:bodyPr>
            <a:normAutofit fontScale="90000"/>
          </a:bodyPr>
          <a:lstStyle/>
          <a:p>
            <a:r>
              <a:rPr lang="en-IN" sz="4400" dirty="0">
                <a:latin typeface="Georgia" panose="02040502050405020303" pitchFamily="18" charset="0"/>
              </a:rPr>
              <a:t>Data Analysis</a:t>
            </a:r>
            <a:br>
              <a:rPr lang="en-IN" sz="3200" dirty="0">
                <a:latin typeface="Georgia" panose="02040502050405020303" pitchFamily="18" charset="0"/>
              </a:rPr>
            </a:br>
            <a:r>
              <a:rPr lang="en-IN" sz="3100" b="0" dirty="0">
                <a:latin typeface="Georgia" panose="02040502050405020303" pitchFamily="18" charset="0"/>
              </a:rPr>
              <a:t>Modelling Dependency Between Two Images  </a:t>
            </a:r>
            <a:endParaRPr lang="en-IN" b="0" dirty="0">
              <a:latin typeface="Georgia" panose="02040502050405020303" pitchFamily="18" charset="0"/>
            </a:endParaRPr>
          </a:p>
        </p:txBody>
      </p:sp>
      <p:pic>
        <p:nvPicPr>
          <p:cNvPr id="5" name="Picture 4">
            <a:extLst>
              <a:ext uri="{FF2B5EF4-FFF2-40B4-BE49-F238E27FC236}">
                <a16:creationId xmlns:a16="http://schemas.microsoft.com/office/drawing/2014/main" id="{F0CB0BB8-1145-09E0-8320-144AE0D61283}"/>
              </a:ext>
            </a:extLst>
          </p:cNvPr>
          <p:cNvPicPr>
            <a:picLocks noChangeAspect="1"/>
          </p:cNvPicPr>
          <p:nvPr/>
        </p:nvPicPr>
        <p:blipFill>
          <a:blip r:embed="rId2"/>
          <a:stretch>
            <a:fillRect/>
          </a:stretch>
        </p:blipFill>
        <p:spPr>
          <a:xfrm>
            <a:off x="5627327" y="1410132"/>
            <a:ext cx="2979643" cy="3537060"/>
          </a:xfrm>
          <a:prstGeom prst="rect">
            <a:avLst/>
          </a:prstGeom>
          <a:ln w="19050">
            <a:solidFill>
              <a:schemeClr val="tx1"/>
            </a:solidFill>
          </a:ln>
        </p:spPr>
      </p:pic>
      <p:sp>
        <p:nvSpPr>
          <p:cNvPr id="6" name="TextBox 5">
            <a:extLst>
              <a:ext uri="{FF2B5EF4-FFF2-40B4-BE49-F238E27FC236}">
                <a16:creationId xmlns:a16="http://schemas.microsoft.com/office/drawing/2014/main" id="{6E6B25F5-2B79-FD54-3EF2-44B19A3D2090}"/>
              </a:ext>
            </a:extLst>
          </p:cNvPr>
          <p:cNvSpPr txBox="1"/>
          <p:nvPr/>
        </p:nvSpPr>
        <p:spPr>
          <a:xfrm>
            <a:off x="457200" y="1410132"/>
            <a:ext cx="4448199" cy="1754326"/>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We use the modelled clayton copula with given parameters for estimating the dependency of Y|X </a:t>
            </a:r>
          </a:p>
          <a:p>
            <a:endParaRPr lang="en-IN" sz="1800" dirty="0">
              <a:solidFill>
                <a:sysClr val="windowText" lastClr="000000"/>
              </a:solidFill>
              <a:latin typeface="Georgia" panose="02040502050405020303" pitchFamily="18" charset="0"/>
            </a:endParaRPr>
          </a:p>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That is we get a conditional distribution of image 2 | image 1</a:t>
            </a:r>
          </a:p>
        </p:txBody>
      </p:sp>
      <p:sp>
        <p:nvSpPr>
          <p:cNvPr id="3" name="Google Shape;887;p30">
            <a:extLst>
              <a:ext uri="{FF2B5EF4-FFF2-40B4-BE49-F238E27FC236}">
                <a16:creationId xmlns:a16="http://schemas.microsoft.com/office/drawing/2014/main" id="{403FC08F-0FEF-8534-90F0-A59472236AF3}"/>
              </a:ext>
            </a:extLst>
          </p:cNvPr>
          <p:cNvSpPr/>
          <p:nvPr/>
        </p:nvSpPr>
        <p:spPr>
          <a:xfrm>
            <a:off x="2970563" y="3417576"/>
            <a:ext cx="1671591" cy="120344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Georgia" panose="02040502050405020303" pitchFamily="18" charset="0"/>
                <a:ea typeface="Fira Sans Extra Condensed"/>
                <a:cs typeface="Fira Sans Extra Condensed"/>
                <a:sym typeface="Fira Sans Extra Condensed"/>
              </a:rPr>
              <a:t>Pixel intensity matrix</a:t>
            </a:r>
          </a:p>
        </p:txBody>
      </p:sp>
      <p:sp>
        <p:nvSpPr>
          <p:cNvPr id="7" name="Arrow: Right 6">
            <a:extLst>
              <a:ext uri="{FF2B5EF4-FFF2-40B4-BE49-F238E27FC236}">
                <a16:creationId xmlns:a16="http://schemas.microsoft.com/office/drawing/2014/main" id="{AF00FBAF-E3A8-E54D-4D0A-1A6FC6CA6859}"/>
              </a:ext>
            </a:extLst>
          </p:cNvPr>
          <p:cNvSpPr/>
          <p:nvPr/>
        </p:nvSpPr>
        <p:spPr>
          <a:xfrm>
            <a:off x="4783413" y="3876332"/>
            <a:ext cx="514350" cy="2859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8" name="Google Shape;887;p30">
            <a:extLst>
              <a:ext uri="{FF2B5EF4-FFF2-40B4-BE49-F238E27FC236}">
                <a16:creationId xmlns:a16="http://schemas.microsoft.com/office/drawing/2014/main" id="{2160D68D-389C-5496-72CE-45175429C57D}"/>
              </a:ext>
            </a:extLst>
          </p:cNvPr>
          <p:cNvSpPr/>
          <p:nvPr/>
        </p:nvSpPr>
        <p:spPr>
          <a:xfrm>
            <a:off x="457200" y="3417575"/>
            <a:ext cx="1671591" cy="12034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Georgia" panose="02040502050405020303" pitchFamily="18" charset="0"/>
                <a:ea typeface="Fira Sans Extra Condensed"/>
                <a:cs typeface="Fira Sans Extra Condensed"/>
                <a:sym typeface="Fira Sans Extra Condensed"/>
              </a:rPr>
              <a:t>Pixel intensity vector of Y|X</a:t>
            </a:r>
          </a:p>
        </p:txBody>
      </p:sp>
      <p:sp>
        <p:nvSpPr>
          <p:cNvPr id="9" name="Arrow: Right 8">
            <a:extLst>
              <a:ext uri="{FF2B5EF4-FFF2-40B4-BE49-F238E27FC236}">
                <a16:creationId xmlns:a16="http://schemas.microsoft.com/office/drawing/2014/main" id="{B3F2FD61-0A3E-609A-9E05-086ED67E7382}"/>
              </a:ext>
            </a:extLst>
          </p:cNvPr>
          <p:cNvSpPr/>
          <p:nvPr/>
        </p:nvSpPr>
        <p:spPr>
          <a:xfrm>
            <a:off x="2314954" y="3876332"/>
            <a:ext cx="514350" cy="2859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2607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34" name="Google Shape;134;p17"/>
          <p:cNvSpPr txBox="1">
            <a:spLocks noGrp="1"/>
          </p:cNvSpPr>
          <p:nvPr>
            <p:ph type="title"/>
          </p:nvPr>
        </p:nvSpPr>
        <p:spPr>
          <a:xfrm>
            <a:off x="457200" y="63017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Georgia" panose="02040502050405020303" pitchFamily="18" charset="0"/>
              </a:rPr>
              <a:t>Thresholding</a:t>
            </a:r>
            <a:endParaRPr sz="4000" dirty="0">
              <a:latin typeface="Georgia" panose="02040502050405020303" pitchFamily="18" charset="0"/>
            </a:endParaRPr>
          </a:p>
        </p:txBody>
      </p:sp>
      <p:sp>
        <p:nvSpPr>
          <p:cNvPr id="2" name="TextBox 1">
            <a:extLst>
              <a:ext uri="{FF2B5EF4-FFF2-40B4-BE49-F238E27FC236}">
                <a16:creationId xmlns:a16="http://schemas.microsoft.com/office/drawing/2014/main" id="{FCC64D81-2173-F2C3-F53E-2EBC4329E256}"/>
              </a:ext>
            </a:extLst>
          </p:cNvPr>
          <p:cNvSpPr txBox="1"/>
          <p:nvPr/>
        </p:nvSpPr>
        <p:spPr>
          <a:xfrm>
            <a:off x="221256" y="1602254"/>
            <a:ext cx="3567559" cy="1938992"/>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Wingdings" panose="05000000000000000000" pitchFamily="2" charset="2"/>
              <a:buChar char="§"/>
            </a:pPr>
            <a:r>
              <a:rPr lang="en-US" sz="2000" dirty="0">
                <a:solidFill>
                  <a:sysClr val="windowText" lastClr="000000"/>
                </a:solidFill>
                <a:latin typeface="Georgia" panose="02040502050405020303" pitchFamily="18" charset="0"/>
              </a:rPr>
              <a:t>Thresholding corresponds to setting all values below a threshold to 1, all above to 0.</a:t>
            </a:r>
          </a:p>
          <a:p>
            <a:pPr marL="285750" indent="-285750">
              <a:buFont typeface="Wingdings" panose="05000000000000000000" pitchFamily="2" charset="2"/>
              <a:buChar char="§"/>
            </a:pPr>
            <a:r>
              <a:rPr lang="en-US" sz="2000" dirty="0">
                <a:solidFill>
                  <a:sysClr val="windowText" lastClr="000000"/>
                </a:solidFill>
                <a:latin typeface="Georgia" panose="02040502050405020303" pitchFamily="18" charset="0"/>
              </a:rPr>
              <a:t>E.g. Threshold at 92 % </a:t>
            </a:r>
          </a:p>
          <a:p>
            <a:pPr marL="285750" indent="-285750">
              <a:buFont typeface="Wingdings" panose="05000000000000000000" pitchFamily="2" charset="2"/>
              <a:buChar char="§"/>
            </a:pPr>
            <a:endParaRPr lang="en-US" sz="2000" dirty="0">
              <a:solidFill>
                <a:sysClr val="windowText" lastClr="000000"/>
              </a:solidFill>
              <a:latin typeface="Georgia" panose="02040502050405020303" pitchFamily="18" charset="0"/>
            </a:endParaRPr>
          </a:p>
        </p:txBody>
      </p:sp>
      <p:pic>
        <p:nvPicPr>
          <p:cNvPr id="6" name="Picture 5">
            <a:extLst>
              <a:ext uri="{FF2B5EF4-FFF2-40B4-BE49-F238E27FC236}">
                <a16:creationId xmlns:a16="http://schemas.microsoft.com/office/drawing/2014/main" id="{CD3CF2E5-FC9B-C0C8-9440-413638F16565}"/>
              </a:ext>
            </a:extLst>
          </p:cNvPr>
          <p:cNvPicPr>
            <a:picLocks noChangeAspect="1"/>
          </p:cNvPicPr>
          <p:nvPr/>
        </p:nvPicPr>
        <p:blipFill>
          <a:blip r:embed="rId3"/>
          <a:stretch>
            <a:fillRect/>
          </a:stretch>
        </p:blipFill>
        <p:spPr>
          <a:xfrm>
            <a:off x="3993271" y="1587247"/>
            <a:ext cx="2213591" cy="2740382"/>
          </a:xfrm>
          <a:prstGeom prst="rect">
            <a:avLst/>
          </a:prstGeom>
          <a:ln w="19050">
            <a:solidFill>
              <a:schemeClr val="tx1"/>
            </a:solidFill>
          </a:ln>
        </p:spPr>
      </p:pic>
      <p:pic>
        <p:nvPicPr>
          <p:cNvPr id="10" name="Picture 9">
            <a:extLst>
              <a:ext uri="{FF2B5EF4-FFF2-40B4-BE49-F238E27FC236}">
                <a16:creationId xmlns:a16="http://schemas.microsoft.com/office/drawing/2014/main" id="{BF876725-D7D0-3984-0701-9BCE10BFCE84}"/>
              </a:ext>
            </a:extLst>
          </p:cNvPr>
          <p:cNvPicPr>
            <a:picLocks noChangeAspect="1"/>
          </p:cNvPicPr>
          <p:nvPr/>
        </p:nvPicPr>
        <p:blipFill>
          <a:blip r:embed="rId4"/>
          <a:stretch>
            <a:fillRect/>
          </a:stretch>
        </p:blipFill>
        <p:spPr>
          <a:xfrm>
            <a:off x="6615773" y="1587247"/>
            <a:ext cx="2237408" cy="2734610"/>
          </a:xfrm>
          <a:prstGeom prst="rect">
            <a:avLst/>
          </a:prstGeom>
          <a:ln w="19050">
            <a:solidFill>
              <a:schemeClr val="tx1"/>
            </a:solidFill>
          </a:ln>
        </p:spPr>
      </p:pic>
      <p:cxnSp>
        <p:nvCxnSpPr>
          <p:cNvPr id="12" name="Straight Arrow Connector 11">
            <a:extLst>
              <a:ext uri="{FF2B5EF4-FFF2-40B4-BE49-F238E27FC236}">
                <a16:creationId xmlns:a16="http://schemas.microsoft.com/office/drawing/2014/main" id="{4B6B23AD-D429-E501-E98F-83465AB1C209}"/>
              </a:ext>
            </a:extLst>
          </p:cNvPr>
          <p:cNvCxnSpPr>
            <a:cxnSpLocks/>
          </p:cNvCxnSpPr>
          <p:nvPr/>
        </p:nvCxnSpPr>
        <p:spPr>
          <a:xfrm>
            <a:off x="6245063" y="2957439"/>
            <a:ext cx="33250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D21E-6F74-6C92-A2F7-0F5F1C17CEA4}"/>
              </a:ext>
            </a:extLst>
          </p:cNvPr>
          <p:cNvSpPr>
            <a:spLocks noGrp="1"/>
          </p:cNvSpPr>
          <p:nvPr>
            <p:ph type="title"/>
          </p:nvPr>
        </p:nvSpPr>
        <p:spPr>
          <a:xfrm>
            <a:off x="457200" y="280333"/>
            <a:ext cx="8229600" cy="371400"/>
          </a:xfrm>
        </p:spPr>
        <p:txBody>
          <a:bodyPr>
            <a:noAutofit/>
          </a:bodyPr>
          <a:lstStyle/>
          <a:p>
            <a:r>
              <a:rPr lang="en-IN" sz="4000" dirty="0">
                <a:latin typeface="Georgia" panose="02040502050405020303" pitchFamily="18" charset="0"/>
              </a:rPr>
              <a:t>Subject 2</a:t>
            </a:r>
          </a:p>
        </p:txBody>
      </p:sp>
      <p:sp>
        <p:nvSpPr>
          <p:cNvPr id="5" name="Google Shape;802;p28">
            <a:extLst>
              <a:ext uri="{FF2B5EF4-FFF2-40B4-BE49-F238E27FC236}">
                <a16:creationId xmlns:a16="http://schemas.microsoft.com/office/drawing/2014/main" id="{E17132C6-EB19-71F5-6590-958686D89703}"/>
              </a:ext>
            </a:extLst>
          </p:cNvPr>
          <p:cNvSpPr txBox="1"/>
          <p:nvPr/>
        </p:nvSpPr>
        <p:spPr>
          <a:xfrm>
            <a:off x="743273" y="4100424"/>
            <a:ext cx="1973967" cy="422708"/>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Georgia" panose="02040502050405020303" pitchFamily="18" charset="0"/>
                <a:ea typeface="Fira Sans Extra Condensed"/>
                <a:cs typeface="Fira Sans Extra Condensed"/>
                <a:sym typeface="Fira Sans Extra Condensed"/>
              </a:rPr>
              <a:t>Image 1 (X)</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7" name="Google Shape;802;p28">
            <a:extLst>
              <a:ext uri="{FF2B5EF4-FFF2-40B4-BE49-F238E27FC236}">
                <a16:creationId xmlns:a16="http://schemas.microsoft.com/office/drawing/2014/main" id="{4B75FFB4-E34E-6435-3490-79354EC4B83D}"/>
              </a:ext>
            </a:extLst>
          </p:cNvPr>
          <p:cNvSpPr txBox="1"/>
          <p:nvPr/>
        </p:nvSpPr>
        <p:spPr>
          <a:xfrm>
            <a:off x="3625138" y="4100424"/>
            <a:ext cx="2015967" cy="422708"/>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bg1"/>
                </a:solidFill>
                <a:latin typeface="Georgia" panose="02040502050405020303" pitchFamily="18" charset="0"/>
                <a:ea typeface="Fira Sans Extra Condensed"/>
                <a:cs typeface="Fira Sans Extra Condensed"/>
                <a:sym typeface="Fira Sans Extra Condensed"/>
              </a:rPr>
              <a:t>Image 2 (Y)</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 name="Google Shape;802;p28">
            <a:extLst>
              <a:ext uri="{FF2B5EF4-FFF2-40B4-BE49-F238E27FC236}">
                <a16:creationId xmlns:a16="http://schemas.microsoft.com/office/drawing/2014/main" id="{2385C5A9-BC97-2955-519F-9D7752B8841C}"/>
              </a:ext>
            </a:extLst>
          </p:cNvPr>
          <p:cNvSpPr txBox="1"/>
          <p:nvPr/>
        </p:nvSpPr>
        <p:spPr>
          <a:xfrm>
            <a:off x="6426762" y="3941166"/>
            <a:ext cx="2260038" cy="736301"/>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bg1"/>
                </a:solidFill>
                <a:latin typeface="Georgia" panose="02040502050405020303" pitchFamily="18" charset="0"/>
                <a:ea typeface="Fira Sans Extra Condensed"/>
                <a:cs typeface="Fira Sans Extra Condensed"/>
                <a:sym typeface="Fira Sans Extra Condensed"/>
              </a:rPr>
              <a:t>Conditional Copula method (Y|X)</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pic>
        <p:nvPicPr>
          <p:cNvPr id="12" name="Picture 11">
            <a:extLst>
              <a:ext uri="{FF2B5EF4-FFF2-40B4-BE49-F238E27FC236}">
                <a16:creationId xmlns:a16="http://schemas.microsoft.com/office/drawing/2014/main" id="{59B1A798-B375-8984-3759-5E2CA74225A5}"/>
              </a:ext>
            </a:extLst>
          </p:cNvPr>
          <p:cNvPicPr>
            <a:picLocks noChangeAspect="1"/>
          </p:cNvPicPr>
          <p:nvPr/>
        </p:nvPicPr>
        <p:blipFill>
          <a:blip r:embed="rId2"/>
          <a:stretch>
            <a:fillRect/>
          </a:stretch>
        </p:blipFill>
        <p:spPr>
          <a:xfrm>
            <a:off x="743273" y="1037661"/>
            <a:ext cx="1973967" cy="2750955"/>
          </a:xfrm>
          <a:prstGeom prst="rect">
            <a:avLst/>
          </a:prstGeom>
        </p:spPr>
      </p:pic>
      <p:pic>
        <p:nvPicPr>
          <p:cNvPr id="15" name="Picture 14">
            <a:extLst>
              <a:ext uri="{FF2B5EF4-FFF2-40B4-BE49-F238E27FC236}">
                <a16:creationId xmlns:a16="http://schemas.microsoft.com/office/drawing/2014/main" id="{FDBE3193-8715-4D86-B3C3-27C3391BA6B5}"/>
              </a:ext>
            </a:extLst>
          </p:cNvPr>
          <p:cNvPicPr>
            <a:picLocks noChangeAspect="1"/>
          </p:cNvPicPr>
          <p:nvPr/>
        </p:nvPicPr>
        <p:blipFill rotWithShape="1">
          <a:blip r:embed="rId3"/>
          <a:srcRect l="1106" t="875" r="977" b="792"/>
          <a:stretch/>
        </p:blipFill>
        <p:spPr>
          <a:xfrm>
            <a:off x="3625138" y="1031156"/>
            <a:ext cx="2015967" cy="2762655"/>
          </a:xfrm>
          <a:prstGeom prst="rect">
            <a:avLst/>
          </a:prstGeom>
          <a:ln>
            <a:noFill/>
          </a:ln>
        </p:spPr>
      </p:pic>
      <p:pic>
        <p:nvPicPr>
          <p:cNvPr id="17" name="Picture 16">
            <a:extLst>
              <a:ext uri="{FF2B5EF4-FFF2-40B4-BE49-F238E27FC236}">
                <a16:creationId xmlns:a16="http://schemas.microsoft.com/office/drawing/2014/main" id="{9EADAB09-EDF9-74E9-FB0F-403B08D3B2E6}"/>
              </a:ext>
            </a:extLst>
          </p:cNvPr>
          <p:cNvPicPr>
            <a:picLocks noChangeAspect="1"/>
          </p:cNvPicPr>
          <p:nvPr/>
        </p:nvPicPr>
        <p:blipFill>
          <a:blip r:embed="rId4"/>
          <a:stretch>
            <a:fillRect/>
          </a:stretch>
        </p:blipFill>
        <p:spPr>
          <a:xfrm>
            <a:off x="6426762" y="1037661"/>
            <a:ext cx="2190183" cy="2750955"/>
          </a:xfrm>
          <a:prstGeom prst="rect">
            <a:avLst/>
          </a:prstGeom>
          <a:ln w="3175">
            <a:solidFill>
              <a:schemeClr val="tx1"/>
            </a:solidFill>
          </a:ln>
        </p:spPr>
      </p:pic>
    </p:spTree>
    <p:extLst>
      <p:ext uri="{BB962C8B-B14F-4D97-AF65-F5344CB8AC3E}">
        <p14:creationId xmlns:p14="http://schemas.microsoft.com/office/powerpoint/2010/main" val="256199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D21E-6F74-6C92-A2F7-0F5F1C17CEA4}"/>
              </a:ext>
            </a:extLst>
          </p:cNvPr>
          <p:cNvSpPr>
            <a:spLocks noGrp="1"/>
          </p:cNvSpPr>
          <p:nvPr>
            <p:ph type="title"/>
          </p:nvPr>
        </p:nvSpPr>
        <p:spPr>
          <a:xfrm>
            <a:off x="457200" y="280333"/>
            <a:ext cx="8229600" cy="371400"/>
          </a:xfrm>
        </p:spPr>
        <p:txBody>
          <a:bodyPr>
            <a:noAutofit/>
          </a:bodyPr>
          <a:lstStyle/>
          <a:p>
            <a:r>
              <a:rPr lang="en-IN" sz="4000" dirty="0">
                <a:latin typeface="Georgia" panose="02040502050405020303" pitchFamily="18" charset="0"/>
              </a:rPr>
              <a:t>Subject 3</a:t>
            </a:r>
          </a:p>
        </p:txBody>
      </p:sp>
      <p:sp>
        <p:nvSpPr>
          <p:cNvPr id="5" name="Google Shape;802;p28">
            <a:extLst>
              <a:ext uri="{FF2B5EF4-FFF2-40B4-BE49-F238E27FC236}">
                <a16:creationId xmlns:a16="http://schemas.microsoft.com/office/drawing/2014/main" id="{E17132C6-EB19-71F5-6590-958686D89703}"/>
              </a:ext>
            </a:extLst>
          </p:cNvPr>
          <p:cNvSpPr txBox="1"/>
          <p:nvPr/>
        </p:nvSpPr>
        <p:spPr>
          <a:xfrm>
            <a:off x="743273" y="4100424"/>
            <a:ext cx="1973967" cy="422708"/>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Georgia" panose="02040502050405020303" pitchFamily="18" charset="0"/>
                <a:ea typeface="Fira Sans Extra Condensed"/>
                <a:cs typeface="Fira Sans Extra Condensed"/>
                <a:sym typeface="Fira Sans Extra Condensed"/>
              </a:rPr>
              <a:t>Image 1 (X)</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7" name="Google Shape;802;p28">
            <a:extLst>
              <a:ext uri="{FF2B5EF4-FFF2-40B4-BE49-F238E27FC236}">
                <a16:creationId xmlns:a16="http://schemas.microsoft.com/office/drawing/2014/main" id="{4B75FFB4-E34E-6435-3490-79354EC4B83D}"/>
              </a:ext>
            </a:extLst>
          </p:cNvPr>
          <p:cNvSpPr txBox="1"/>
          <p:nvPr/>
        </p:nvSpPr>
        <p:spPr>
          <a:xfrm>
            <a:off x="3625138" y="4100424"/>
            <a:ext cx="2015967" cy="422708"/>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bg1"/>
                </a:solidFill>
                <a:latin typeface="Georgia" panose="02040502050405020303" pitchFamily="18" charset="0"/>
                <a:ea typeface="Fira Sans Extra Condensed"/>
                <a:cs typeface="Fira Sans Extra Condensed"/>
                <a:sym typeface="Fira Sans Extra Condensed"/>
              </a:rPr>
              <a:t>Image 2 (Y)</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 name="Google Shape;802;p28">
            <a:extLst>
              <a:ext uri="{FF2B5EF4-FFF2-40B4-BE49-F238E27FC236}">
                <a16:creationId xmlns:a16="http://schemas.microsoft.com/office/drawing/2014/main" id="{2385C5A9-BC97-2955-519F-9D7752B8841C}"/>
              </a:ext>
            </a:extLst>
          </p:cNvPr>
          <p:cNvSpPr txBox="1"/>
          <p:nvPr/>
        </p:nvSpPr>
        <p:spPr>
          <a:xfrm>
            <a:off x="6426762" y="3941166"/>
            <a:ext cx="2260038" cy="736301"/>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solidFill>
                  <a:schemeClr val="bg1"/>
                </a:solidFill>
                <a:latin typeface="Georgia" panose="02040502050405020303" pitchFamily="18" charset="0"/>
                <a:ea typeface="Fira Sans Extra Condensed"/>
                <a:cs typeface="Fira Sans Extra Condensed"/>
                <a:sym typeface="Fira Sans Extra Condensed"/>
              </a:rPr>
              <a:t>Conditional Copula method (Y|X)</a:t>
            </a:r>
            <a:endParaRPr sz="1600" b="1" dirty="0">
              <a:solidFill>
                <a:schemeClr val="bg1"/>
              </a:solidFill>
              <a:latin typeface="Georgia" panose="02040502050405020303" pitchFamily="18" charset="0"/>
              <a:ea typeface="Fira Sans Extra Condensed"/>
              <a:cs typeface="Fira Sans Extra Condensed"/>
              <a:sym typeface="Fira Sans Extra Condensed"/>
            </a:endParaRPr>
          </a:p>
        </p:txBody>
      </p:sp>
      <p:pic>
        <p:nvPicPr>
          <p:cNvPr id="4" name="Picture 3">
            <a:extLst>
              <a:ext uri="{FF2B5EF4-FFF2-40B4-BE49-F238E27FC236}">
                <a16:creationId xmlns:a16="http://schemas.microsoft.com/office/drawing/2014/main" id="{7371B636-0ECE-ADCC-E1EC-5794FE196DF9}"/>
              </a:ext>
            </a:extLst>
          </p:cNvPr>
          <p:cNvPicPr>
            <a:picLocks noChangeAspect="1"/>
          </p:cNvPicPr>
          <p:nvPr/>
        </p:nvPicPr>
        <p:blipFill>
          <a:blip r:embed="rId2"/>
          <a:stretch>
            <a:fillRect/>
          </a:stretch>
        </p:blipFill>
        <p:spPr>
          <a:xfrm>
            <a:off x="527055" y="1037661"/>
            <a:ext cx="2207096" cy="2750955"/>
          </a:xfrm>
          <a:prstGeom prst="rect">
            <a:avLst/>
          </a:prstGeom>
        </p:spPr>
      </p:pic>
      <p:pic>
        <p:nvPicPr>
          <p:cNvPr id="6" name="Picture 5">
            <a:extLst>
              <a:ext uri="{FF2B5EF4-FFF2-40B4-BE49-F238E27FC236}">
                <a16:creationId xmlns:a16="http://schemas.microsoft.com/office/drawing/2014/main" id="{8D4D3E3D-53D9-8131-511E-E246661C199E}"/>
              </a:ext>
            </a:extLst>
          </p:cNvPr>
          <p:cNvPicPr>
            <a:picLocks noChangeAspect="1"/>
          </p:cNvPicPr>
          <p:nvPr/>
        </p:nvPicPr>
        <p:blipFill>
          <a:blip r:embed="rId3"/>
          <a:stretch>
            <a:fillRect/>
          </a:stretch>
        </p:blipFill>
        <p:spPr>
          <a:xfrm>
            <a:off x="3468452" y="1037661"/>
            <a:ext cx="2207096" cy="2757460"/>
          </a:xfrm>
          <a:prstGeom prst="rect">
            <a:avLst/>
          </a:prstGeom>
        </p:spPr>
      </p:pic>
      <p:pic>
        <p:nvPicPr>
          <p:cNvPr id="9" name="Picture 8">
            <a:extLst>
              <a:ext uri="{FF2B5EF4-FFF2-40B4-BE49-F238E27FC236}">
                <a16:creationId xmlns:a16="http://schemas.microsoft.com/office/drawing/2014/main" id="{95921DBA-DF33-C992-BBB1-3737DD7A3CCA}"/>
              </a:ext>
            </a:extLst>
          </p:cNvPr>
          <p:cNvPicPr>
            <a:picLocks noChangeAspect="1"/>
          </p:cNvPicPr>
          <p:nvPr/>
        </p:nvPicPr>
        <p:blipFill>
          <a:blip r:embed="rId4"/>
          <a:stretch>
            <a:fillRect/>
          </a:stretch>
        </p:blipFill>
        <p:spPr>
          <a:xfrm>
            <a:off x="6356907" y="917719"/>
            <a:ext cx="2260038" cy="2757460"/>
          </a:xfrm>
          <a:prstGeom prst="rect">
            <a:avLst/>
          </a:prstGeom>
          <a:ln w="3175">
            <a:solidFill>
              <a:schemeClr val="tx1"/>
            </a:solidFill>
          </a:ln>
        </p:spPr>
      </p:pic>
    </p:spTree>
    <p:extLst>
      <p:ext uri="{BB962C8B-B14F-4D97-AF65-F5344CB8AC3E}">
        <p14:creationId xmlns:p14="http://schemas.microsoft.com/office/powerpoint/2010/main" val="360089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4" name="Google Shape;324;p20"/>
          <p:cNvSpPr txBox="1">
            <a:spLocks noGrp="1"/>
          </p:cNvSpPr>
          <p:nvPr>
            <p:ph type="title"/>
          </p:nvPr>
        </p:nvSpPr>
        <p:spPr>
          <a:xfrm>
            <a:off x="457200" y="52198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Georgia" panose="02040502050405020303" pitchFamily="18" charset="0"/>
              </a:rPr>
              <a:t>Conclusion</a:t>
            </a:r>
            <a:endParaRPr sz="4000" dirty="0">
              <a:latin typeface="Georgia" panose="02040502050405020303" pitchFamily="18" charset="0"/>
            </a:endParaRPr>
          </a:p>
        </p:txBody>
      </p:sp>
      <p:pic>
        <p:nvPicPr>
          <p:cNvPr id="10" name="Picture 9">
            <a:extLst>
              <a:ext uri="{FF2B5EF4-FFF2-40B4-BE49-F238E27FC236}">
                <a16:creationId xmlns:a16="http://schemas.microsoft.com/office/drawing/2014/main" id="{944FC15A-2887-D4E0-E9D5-708B7C5CD381}"/>
              </a:ext>
            </a:extLst>
          </p:cNvPr>
          <p:cNvPicPr>
            <a:picLocks noChangeAspect="1"/>
          </p:cNvPicPr>
          <p:nvPr/>
        </p:nvPicPr>
        <p:blipFill>
          <a:blip r:embed="rId3"/>
          <a:stretch>
            <a:fillRect/>
          </a:stretch>
        </p:blipFill>
        <p:spPr>
          <a:xfrm>
            <a:off x="6058499" y="1392993"/>
            <a:ext cx="2277750" cy="2782670"/>
          </a:xfrm>
          <a:prstGeom prst="rect">
            <a:avLst/>
          </a:prstGeom>
          <a:ln w="19050">
            <a:solidFill>
              <a:schemeClr val="tx1"/>
            </a:solidFill>
          </a:ln>
        </p:spPr>
      </p:pic>
      <p:sp>
        <p:nvSpPr>
          <p:cNvPr id="13" name="TextBox 12">
            <a:extLst>
              <a:ext uri="{FF2B5EF4-FFF2-40B4-BE49-F238E27FC236}">
                <a16:creationId xmlns:a16="http://schemas.microsoft.com/office/drawing/2014/main" id="{176D8B91-B66A-1C64-4820-DEF806426E79}"/>
              </a:ext>
            </a:extLst>
          </p:cNvPr>
          <p:cNvSpPr txBox="1"/>
          <p:nvPr/>
        </p:nvSpPr>
        <p:spPr>
          <a:xfrm>
            <a:off x="807751" y="1961576"/>
            <a:ext cx="4584486" cy="1323439"/>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gn="ctr">
              <a:buFont typeface="Arial" panose="020B0604020202020204" pitchFamily="34" charset="0"/>
              <a:buChar char="•"/>
            </a:pPr>
            <a:r>
              <a:rPr lang="en-US" sz="2000" dirty="0">
                <a:solidFill>
                  <a:sysClr val="windowText" lastClr="000000"/>
                </a:solidFill>
                <a:latin typeface="Georgia" panose="02040502050405020303" pitchFamily="18" charset="0"/>
              </a:rPr>
              <a:t>Conditional copula model explains the dependence of Y on X, which is why it could distinctly show the change between the two images.</a:t>
            </a:r>
            <a:endParaRPr lang="en-IN" sz="1600" dirty="0">
              <a:solidFill>
                <a:sysClr val="windowText" lastClr="000000"/>
              </a:solidFill>
              <a:latin typeface="Georgia" panose="02040502050405020303"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71838-7AC0-4381-DEE5-F9EB07EC0C2F}"/>
              </a:ext>
            </a:extLst>
          </p:cNvPr>
          <p:cNvSpPr txBox="1"/>
          <p:nvPr/>
        </p:nvSpPr>
        <p:spPr>
          <a:xfrm>
            <a:off x="1453754" y="929907"/>
            <a:ext cx="6336506" cy="2862322"/>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Our results can further be used to compare with other ML models. </a:t>
            </a:r>
          </a:p>
          <a:p>
            <a:endParaRPr lang="en-IN" sz="1800" dirty="0">
              <a:solidFill>
                <a:sysClr val="windowText" lastClr="000000"/>
              </a:solidFill>
              <a:latin typeface="Georgia" panose="02040502050405020303" pitchFamily="18" charset="0"/>
            </a:endParaRPr>
          </a:p>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This model can be applied to 3D data which could give more accurate results.</a:t>
            </a:r>
          </a:p>
          <a:p>
            <a:endParaRPr lang="en-IN" sz="1800" dirty="0">
              <a:solidFill>
                <a:sysClr val="windowText" lastClr="000000"/>
              </a:solidFill>
              <a:latin typeface="Georgia" panose="02040502050405020303" pitchFamily="18" charset="0"/>
            </a:endParaRPr>
          </a:p>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This method can also be applicable to geographical studies to detect change in the land after a disaster.</a:t>
            </a:r>
          </a:p>
          <a:p>
            <a:endParaRPr lang="en-IN" sz="1800" dirty="0">
              <a:solidFill>
                <a:sysClr val="windowText" lastClr="000000"/>
              </a:solidFill>
              <a:latin typeface="Georgia" panose="02040502050405020303" pitchFamily="18" charset="0"/>
            </a:endParaRPr>
          </a:p>
          <a:p>
            <a:pPr marL="285750" indent="-285750">
              <a:buFont typeface="Arial" panose="020B0604020202020204" pitchFamily="34" charset="0"/>
              <a:buChar char="•"/>
            </a:pPr>
            <a:r>
              <a:rPr lang="en-IN" sz="1800" dirty="0">
                <a:solidFill>
                  <a:sysClr val="windowText" lastClr="000000"/>
                </a:solidFill>
                <a:latin typeface="Georgia" panose="02040502050405020303" pitchFamily="18" charset="0"/>
              </a:rPr>
              <a:t>Can be applied to any type of scans SAR/CAT/MRI etc.</a:t>
            </a:r>
          </a:p>
        </p:txBody>
      </p:sp>
      <p:sp>
        <p:nvSpPr>
          <p:cNvPr id="3" name="Google Shape;324;p20">
            <a:extLst>
              <a:ext uri="{FF2B5EF4-FFF2-40B4-BE49-F238E27FC236}">
                <a16:creationId xmlns:a16="http://schemas.microsoft.com/office/drawing/2014/main" id="{7B412856-FD1B-7D83-985E-C5C7A4B36200}"/>
              </a:ext>
            </a:extLst>
          </p:cNvPr>
          <p:cNvSpPr txBox="1">
            <a:spLocks/>
          </p:cNvSpPr>
          <p:nvPr/>
        </p:nvSpPr>
        <p:spPr>
          <a:xfrm>
            <a:off x="349483" y="278614"/>
            <a:ext cx="8229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Georgia" panose="02040502050405020303" pitchFamily="18" charset="0"/>
              </a:rPr>
              <a:t>Future Scope</a:t>
            </a:r>
          </a:p>
        </p:txBody>
      </p:sp>
      <p:pic>
        <p:nvPicPr>
          <p:cNvPr id="1026" name="Picture 2" descr="Transparent Brain Clip Art - Cartoon Brain Clipart Transparent Background,  HD Png Download , Transparent Png Image - PNGitem">
            <a:extLst>
              <a:ext uri="{FF2B5EF4-FFF2-40B4-BE49-F238E27FC236}">
                <a16:creationId xmlns:a16="http://schemas.microsoft.com/office/drawing/2014/main" id="{CCDB69B4-A65D-013C-5B09-7630236753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02" b="100000" l="2326" r="100000"/>
                    </a14:imgEffect>
                  </a14:imgLayer>
                </a14:imgProps>
              </a:ext>
              <a:ext uri="{28A0092B-C50C-407E-A947-70E740481C1C}">
                <a14:useLocalDpi xmlns:a14="http://schemas.microsoft.com/office/drawing/2010/main" val="0"/>
              </a:ext>
            </a:extLst>
          </a:blip>
          <a:srcRect/>
          <a:stretch>
            <a:fillRect/>
          </a:stretch>
        </p:blipFill>
        <p:spPr bwMode="auto">
          <a:xfrm>
            <a:off x="7491514" y="3650456"/>
            <a:ext cx="1652485" cy="149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3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2527-E2AB-C753-B224-0DA2772A9987}"/>
              </a:ext>
            </a:extLst>
          </p:cNvPr>
          <p:cNvSpPr>
            <a:spLocks noGrp="1"/>
          </p:cNvSpPr>
          <p:nvPr>
            <p:ph type="title"/>
          </p:nvPr>
        </p:nvSpPr>
        <p:spPr/>
        <p:txBody>
          <a:bodyPr>
            <a:noAutofit/>
          </a:bodyPr>
          <a:lstStyle/>
          <a:p>
            <a:r>
              <a:rPr lang="en-IN" sz="4000"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TextBox 2">
            <a:extLst>
              <a:ext uri="{FF2B5EF4-FFF2-40B4-BE49-F238E27FC236}">
                <a16:creationId xmlns:a16="http://schemas.microsoft.com/office/drawing/2014/main" id="{3B0106D2-47FA-E5AA-40CE-297AB4C28192}"/>
              </a:ext>
            </a:extLst>
          </p:cNvPr>
          <p:cNvSpPr txBox="1"/>
          <p:nvPr/>
        </p:nvSpPr>
        <p:spPr>
          <a:xfrm>
            <a:off x="975359" y="1043940"/>
            <a:ext cx="7086600" cy="32004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BF70677B-5E52-7A62-D409-0456AC344333}"/>
              </a:ext>
            </a:extLst>
          </p:cNvPr>
          <p:cNvSpPr txBox="1"/>
          <p:nvPr/>
        </p:nvSpPr>
        <p:spPr>
          <a:xfrm>
            <a:off x="937854" y="1158507"/>
            <a:ext cx="7161609" cy="3631763"/>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IN" sz="1800" b="1" i="1" u="none" strike="noStrike" dirty="0">
                <a:solidFill>
                  <a:schemeClr val="tx1"/>
                </a:solidFill>
                <a:effectLst/>
                <a:latin typeface="Georgia" panose="02040502050405020303" pitchFamily="18" charset="0"/>
              </a:rPr>
              <a:t>Data set: </a:t>
            </a:r>
            <a:r>
              <a:rPr lang="en-IN" sz="1800" b="0" i="0" u="none" strike="noStrike" dirty="0">
                <a:solidFill>
                  <a:schemeClr val="accent3">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https://www.kaggle.com/datasets/andrewmvd/brain-tumor-progression</a:t>
            </a:r>
            <a:endParaRPr lang="en-IN" sz="1800" b="0" i="0" u="none" strike="noStrike" dirty="0">
              <a:solidFill>
                <a:schemeClr val="accent3">
                  <a:lumMod val="75000"/>
                </a:schemeClr>
              </a:solidFill>
              <a:effectLst/>
              <a:latin typeface="Georgia" panose="02040502050405020303" pitchFamily="18" charset="0"/>
            </a:endParaRPr>
          </a:p>
          <a:p>
            <a:pPr marL="285750" indent="-285750">
              <a:buFont typeface="Arial" panose="020B0604020202020204" pitchFamily="34" charset="0"/>
              <a:buChar char="•"/>
            </a:pPr>
            <a:r>
              <a:rPr lang="en-US" sz="1800" b="0" i="0" u="none" strike="noStrike" dirty="0">
                <a:solidFill>
                  <a:schemeClr val="tx1"/>
                </a:solidFill>
                <a:effectLst/>
                <a:latin typeface="Georgia" panose="02040502050405020303" pitchFamily="18" charset="0"/>
              </a:rPr>
              <a:t>Conference Paper, November 2008: Image Change Detection using Copulas, ZENG </a:t>
            </a:r>
            <a:r>
              <a:rPr lang="en-US" sz="1800" b="0" i="0" u="none" strike="noStrike" dirty="0" err="1">
                <a:solidFill>
                  <a:schemeClr val="tx1"/>
                </a:solidFill>
                <a:effectLst/>
                <a:latin typeface="Georgia" panose="02040502050405020303" pitchFamily="18" charset="0"/>
              </a:rPr>
              <a:t>Xuexing</a:t>
            </a:r>
            <a:r>
              <a:rPr lang="en-US" sz="1800" b="0" i="0" u="none" strike="noStrike" dirty="0">
                <a:solidFill>
                  <a:schemeClr val="tx1"/>
                </a:solidFill>
                <a:effectLst/>
                <a:latin typeface="Georgia" panose="02040502050405020303" pitchFamily="18" charset="0"/>
              </a:rPr>
              <a:t> and Tariq S DURRANI. Department of Electronic &amp;Electrical Engineering. University of Strathclyde.</a:t>
            </a:r>
          </a:p>
          <a:p>
            <a:pPr marL="285750" indent="-285750">
              <a:buFont typeface="Arial" panose="020B0604020202020204" pitchFamily="34" charset="0"/>
              <a:buChar char="•"/>
            </a:pPr>
            <a:r>
              <a:rPr lang="en-US" sz="1800" b="0" i="0" u="none" strike="noStrike" dirty="0">
                <a:solidFill>
                  <a:schemeClr val="tx1"/>
                </a:solidFill>
                <a:effectLst/>
                <a:latin typeface="Georgia" panose="02040502050405020303" pitchFamily="18" charset="0"/>
              </a:rPr>
              <a:t>Conditional Copulas for Change Detection in Heterogeneous Remote Sensing Images. Grégoire Mercier, Senior Member, IEEE, Gabriele Moser, Member, IEEE, and Sebastiano B. Serpico, Senior Member, IEEE</a:t>
            </a:r>
            <a:endParaRPr lang="en-IN" sz="1800" b="0" i="0" u="none" strike="noStrike" dirty="0">
              <a:solidFill>
                <a:schemeClr val="tx1"/>
              </a:solidFill>
              <a:effectLst/>
              <a:latin typeface="Georgia" panose="02040502050405020303" pitchFamily="18" charset="0"/>
            </a:endParaRPr>
          </a:p>
          <a:p>
            <a:pPr marL="285750" indent="-285750">
              <a:buFont typeface="Arial" panose="020B0604020202020204" pitchFamily="34" charset="0"/>
              <a:buChar char="•"/>
            </a:pPr>
            <a:endParaRPr lang="en-IN" sz="1800" b="0" i="0" u="none" strike="noStrike" dirty="0">
              <a:solidFill>
                <a:schemeClr val="accent3">
                  <a:lumMod val="75000"/>
                </a:schemeClr>
              </a:solidFill>
              <a:effectLst/>
              <a:latin typeface="Georgia" panose="02040502050405020303" pitchFamily="18" charset="0"/>
            </a:endParaRPr>
          </a:p>
          <a:p>
            <a:pPr marL="285750" indent="-285750">
              <a:buFont typeface="Arial" panose="020B0604020202020204" pitchFamily="34" charset="0"/>
              <a:buChar char="•"/>
            </a:pPr>
            <a:endParaRPr lang="en-IN" sz="1400" dirty="0">
              <a:solidFill>
                <a:schemeClr val="accent4">
                  <a:lumMod val="50000"/>
                </a:schemeClr>
              </a:solidFill>
              <a:latin typeface="Georgia" panose="02040502050405020303" pitchFamily="18" charset="0"/>
              <a:ea typeface="Roboto"/>
              <a:cs typeface="Roboto"/>
              <a:sym typeface="Roboto"/>
            </a:endParaRPr>
          </a:p>
          <a:p>
            <a:pPr marL="285750" indent="-285750">
              <a:buFont typeface="Arial" panose="020B0604020202020204" pitchFamily="34" charset="0"/>
              <a:buChar char="•"/>
            </a:pPr>
            <a:endParaRPr lang="en-IN" sz="1800" dirty="0">
              <a:solidFill>
                <a:sysClr val="windowText" lastClr="000000"/>
              </a:solidFill>
              <a:latin typeface="Georgia" panose="02040502050405020303" pitchFamily="18" charset="0"/>
            </a:endParaRPr>
          </a:p>
        </p:txBody>
      </p:sp>
    </p:spTree>
    <p:extLst>
      <p:ext uri="{BB962C8B-B14F-4D97-AF65-F5344CB8AC3E}">
        <p14:creationId xmlns:p14="http://schemas.microsoft.com/office/powerpoint/2010/main" val="180546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02;p28">
            <a:extLst>
              <a:ext uri="{FF2B5EF4-FFF2-40B4-BE49-F238E27FC236}">
                <a16:creationId xmlns:a16="http://schemas.microsoft.com/office/drawing/2014/main" id="{4625ED79-73CB-5190-570A-8E70A4F3F62D}"/>
              </a:ext>
            </a:extLst>
          </p:cNvPr>
          <p:cNvSpPr txBox="1"/>
          <p:nvPr/>
        </p:nvSpPr>
        <p:spPr>
          <a:xfrm>
            <a:off x="1539807" y="1570403"/>
            <a:ext cx="5828292" cy="2002694"/>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7200" b="1" dirty="0">
                <a:solidFill>
                  <a:schemeClr val="bg1"/>
                </a:solidFill>
                <a:latin typeface="Georgia" panose="02040502050405020303" pitchFamily="18" charset="0"/>
                <a:ea typeface="Fira Sans Extra Condensed"/>
                <a:cs typeface="Fira Sans Extra Condensed"/>
                <a:sym typeface="Fira Sans Extra Condensed"/>
              </a:rPr>
              <a:t>Thank you</a:t>
            </a:r>
            <a:endParaRPr sz="7200" b="1" dirty="0">
              <a:solidFill>
                <a:schemeClr val="bg1"/>
              </a:solidFill>
              <a:latin typeface="Georgia" panose="02040502050405020303" pitchFamily="18" charset="0"/>
              <a:ea typeface="Fira Sans Extra Condensed"/>
              <a:cs typeface="Fira Sans Extra Condensed"/>
              <a:sym typeface="Fira Sans Extra Condensed"/>
            </a:endParaRPr>
          </a:p>
        </p:txBody>
      </p:sp>
    </p:spTree>
    <p:extLst>
      <p:ext uri="{BB962C8B-B14F-4D97-AF65-F5344CB8AC3E}">
        <p14:creationId xmlns:p14="http://schemas.microsoft.com/office/powerpoint/2010/main" val="110645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354897" y="104249"/>
            <a:ext cx="8444975" cy="639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latin typeface="Georgia" panose="02040502050405020303" pitchFamily="18" charset="0"/>
              </a:rPr>
              <a:t>Index</a:t>
            </a:r>
            <a:endParaRPr sz="4000" dirty="0">
              <a:latin typeface="Georgia" panose="02040502050405020303" pitchFamily="18" charset="0"/>
            </a:endParaRPr>
          </a:p>
        </p:txBody>
      </p:sp>
      <p:grpSp>
        <p:nvGrpSpPr>
          <p:cNvPr id="11" name="Group 10">
            <a:extLst>
              <a:ext uri="{FF2B5EF4-FFF2-40B4-BE49-F238E27FC236}">
                <a16:creationId xmlns:a16="http://schemas.microsoft.com/office/drawing/2014/main" id="{C57464A4-7D61-CE34-E98E-E9CBB78EBA61}"/>
              </a:ext>
            </a:extLst>
          </p:cNvPr>
          <p:cNvGrpSpPr/>
          <p:nvPr/>
        </p:nvGrpSpPr>
        <p:grpSpPr>
          <a:xfrm>
            <a:off x="5151464" y="2402435"/>
            <a:ext cx="3766623" cy="612000"/>
            <a:chOff x="5151464" y="2402435"/>
            <a:chExt cx="3766623" cy="612000"/>
          </a:xfrm>
        </p:grpSpPr>
        <p:sp>
          <p:nvSpPr>
            <p:cNvPr id="174" name="Google Shape;174;p18"/>
            <p:cNvSpPr txBox="1"/>
            <p:nvPr/>
          </p:nvSpPr>
          <p:spPr>
            <a:xfrm>
              <a:off x="5942453" y="2402445"/>
              <a:ext cx="2975634" cy="47572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2000" b="1" dirty="0">
                  <a:solidFill>
                    <a:srgbClr val="000000"/>
                  </a:solidFill>
                  <a:latin typeface="Georgia" panose="02040502050405020303" pitchFamily="18" charset="0"/>
                  <a:ea typeface="Fira Sans Extra Condensed"/>
                  <a:cs typeface="Fira Sans Extra Condensed"/>
                  <a:sym typeface="Fira Sans Extra Condensed"/>
                </a:rPr>
                <a:t>Data Description and Pre-Processing</a:t>
              </a:r>
              <a:endParaRPr sz="2000" b="1" dirty="0">
                <a:solidFill>
                  <a:srgbClr val="000000"/>
                </a:solidFill>
                <a:latin typeface="Georgia" panose="02040502050405020303" pitchFamily="18" charset="0"/>
                <a:ea typeface="Fira Sans Extra Condensed"/>
                <a:cs typeface="Fira Sans Extra Condensed"/>
                <a:sym typeface="Fira Sans Extra Condensed"/>
              </a:endParaRPr>
            </a:p>
          </p:txBody>
        </p:sp>
        <p:sp>
          <p:nvSpPr>
            <p:cNvPr id="176" name="Google Shape;176;p18"/>
            <p:cNvSpPr/>
            <p:nvPr/>
          </p:nvSpPr>
          <p:spPr>
            <a:xfrm>
              <a:off x="5151464" y="2402435"/>
              <a:ext cx="612000" cy="61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Georgia" panose="02040502050405020303" pitchFamily="18" charset="0"/>
                  <a:ea typeface="Fira Sans Extra Condensed"/>
                  <a:cs typeface="Fira Sans Extra Condensed"/>
                  <a:sym typeface="Fira Sans Extra Condensed"/>
                </a:rPr>
                <a:t>3</a:t>
              </a:r>
              <a:endParaRPr sz="1800" b="1" dirty="0">
                <a:solidFill>
                  <a:schemeClr val="lt1"/>
                </a:solidFill>
                <a:latin typeface="Georgia" panose="02040502050405020303" pitchFamily="18" charset="0"/>
                <a:ea typeface="Fira Sans Extra Condensed"/>
                <a:cs typeface="Fira Sans Extra Condensed"/>
                <a:sym typeface="Fira Sans Extra Condensed"/>
              </a:endParaRPr>
            </a:p>
          </p:txBody>
        </p:sp>
      </p:grpSp>
      <p:grpSp>
        <p:nvGrpSpPr>
          <p:cNvPr id="6" name="Group 5">
            <a:extLst>
              <a:ext uri="{FF2B5EF4-FFF2-40B4-BE49-F238E27FC236}">
                <a16:creationId xmlns:a16="http://schemas.microsoft.com/office/drawing/2014/main" id="{190E2D16-21E0-F024-6A94-069A8A3E7DC0}"/>
              </a:ext>
            </a:extLst>
          </p:cNvPr>
          <p:cNvGrpSpPr/>
          <p:nvPr/>
        </p:nvGrpSpPr>
        <p:grpSpPr>
          <a:xfrm>
            <a:off x="5133311" y="919066"/>
            <a:ext cx="3249776" cy="612000"/>
            <a:chOff x="5133311" y="919066"/>
            <a:chExt cx="3249776" cy="612000"/>
          </a:xfrm>
        </p:grpSpPr>
        <p:sp>
          <p:nvSpPr>
            <p:cNvPr id="179" name="Google Shape;179;p18"/>
            <p:cNvSpPr txBox="1"/>
            <p:nvPr/>
          </p:nvSpPr>
          <p:spPr>
            <a:xfrm>
              <a:off x="5969830" y="1021346"/>
              <a:ext cx="2413257" cy="47572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b="1" dirty="0">
                  <a:solidFill>
                    <a:srgbClr val="000000"/>
                  </a:solidFill>
                  <a:latin typeface="Georgia" panose="02040502050405020303" pitchFamily="18" charset="0"/>
                  <a:ea typeface="Fira Sans Extra Condensed"/>
                  <a:cs typeface="Fira Sans Extra Condensed"/>
                  <a:sym typeface="Fira Sans Extra Condensed"/>
                </a:rPr>
                <a:t>Objectives</a:t>
              </a:r>
              <a:endParaRPr sz="2000" b="1" dirty="0">
                <a:solidFill>
                  <a:srgbClr val="000000"/>
                </a:solidFill>
                <a:latin typeface="Georgia" panose="02040502050405020303" pitchFamily="18" charset="0"/>
                <a:ea typeface="Fira Sans Extra Condensed"/>
                <a:cs typeface="Fira Sans Extra Condensed"/>
                <a:sym typeface="Fira Sans Extra Condensed"/>
              </a:endParaRPr>
            </a:p>
          </p:txBody>
        </p:sp>
        <p:sp>
          <p:nvSpPr>
            <p:cNvPr id="181" name="Google Shape;181;p18"/>
            <p:cNvSpPr/>
            <p:nvPr/>
          </p:nvSpPr>
          <p:spPr>
            <a:xfrm>
              <a:off x="5133311" y="919066"/>
              <a:ext cx="612000" cy="61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Georgia" panose="02040502050405020303" pitchFamily="18" charset="0"/>
                  <a:ea typeface="Fira Sans Extra Condensed"/>
                  <a:cs typeface="Fira Sans Extra Condensed"/>
                  <a:sym typeface="Fira Sans Extra Condensed"/>
                </a:rPr>
                <a:t>1</a:t>
              </a:r>
              <a:endParaRPr sz="1800" b="1" dirty="0">
                <a:solidFill>
                  <a:schemeClr val="lt1"/>
                </a:solidFill>
                <a:latin typeface="Georgia" panose="02040502050405020303" pitchFamily="18" charset="0"/>
                <a:ea typeface="Fira Sans Extra Condensed"/>
                <a:cs typeface="Fira Sans Extra Condensed"/>
                <a:sym typeface="Fira Sans Extra Condensed"/>
              </a:endParaRPr>
            </a:p>
          </p:txBody>
        </p:sp>
      </p:grpSp>
      <p:grpSp>
        <p:nvGrpSpPr>
          <p:cNvPr id="8" name="Group 7">
            <a:extLst>
              <a:ext uri="{FF2B5EF4-FFF2-40B4-BE49-F238E27FC236}">
                <a16:creationId xmlns:a16="http://schemas.microsoft.com/office/drawing/2014/main" id="{B9C44B1A-359F-F6ED-9D56-B0ABF8C68F3D}"/>
              </a:ext>
            </a:extLst>
          </p:cNvPr>
          <p:cNvGrpSpPr/>
          <p:nvPr/>
        </p:nvGrpSpPr>
        <p:grpSpPr>
          <a:xfrm>
            <a:off x="5133314" y="1673174"/>
            <a:ext cx="3693935" cy="612000"/>
            <a:chOff x="5133314" y="1673174"/>
            <a:chExt cx="3693935" cy="612000"/>
          </a:xfrm>
        </p:grpSpPr>
        <p:sp>
          <p:nvSpPr>
            <p:cNvPr id="184" name="Google Shape;184;p18"/>
            <p:cNvSpPr txBox="1"/>
            <p:nvPr/>
          </p:nvSpPr>
          <p:spPr>
            <a:xfrm>
              <a:off x="5969830" y="1704545"/>
              <a:ext cx="2857419" cy="47265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2000" b="1" dirty="0">
                  <a:latin typeface="Georgia" panose="02040502050405020303" pitchFamily="18" charset="0"/>
                  <a:ea typeface="Fira Sans Extra Condensed"/>
                  <a:cs typeface="Fira Sans Extra Condensed"/>
                  <a:sym typeface="Fira Sans Extra Condensed"/>
                </a:rPr>
                <a:t>Conditional C</a:t>
              </a:r>
              <a:r>
                <a:rPr lang="en-IN" sz="2000" b="1" dirty="0">
                  <a:solidFill>
                    <a:srgbClr val="000000"/>
                  </a:solidFill>
                  <a:latin typeface="Georgia" panose="02040502050405020303" pitchFamily="18" charset="0"/>
                  <a:ea typeface="Fira Sans Extra Condensed"/>
                  <a:cs typeface="Fira Sans Extra Condensed"/>
                  <a:sym typeface="Fira Sans Extra Condensed"/>
                </a:rPr>
                <a:t>opula</a:t>
              </a:r>
              <a:endParaRPr sz="2000" b="1" dirty="0">
                <a:solidFill>
                  <a:srgbClr val="000000"/>
                </a:solidFill>
                <a:latin typeface="Georgia" panose="02040502050405020303" pitchFamily="18" charset="0"/>
                <a:ea typeface="Fira Sans Extra Condensed"/>
                <a:cs typeface="Fira Sans Extra Condensed"/>
                <a:sym typeface="Fira Sans Extra Condensed"/>
              </a:endParaRPr>
            </a:p>
          </p:txBody>
        </p:sp>
        <p:sp>
          <p:nvSpPr>
            <p:cNvPr id="186" name="Google Shape;186;p18"/>
            <p:cNvSpPr/>
            <p:nvPr/>
          </p:nvSpPr>
          <p:spPr>
            <a:xfrm>
              <a:off x="5133314" y="1673174"/>
              <a:ext cx="612000" cy="61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Georgia" panose="02040502050405020303" pitchFamily="18" charset="0"/>
                  <a:ea typeface="Fira Sans Extra Condensed"/>
                  <a:cs typeface="Fira Sans Extra Condensed"/>
                  <a:sym typeface="Fira Sans Extra Condensed"/>
                </a:rPr>
                <a:t>2</a:t>
              </a:r>
              <a:endParaRPr sz="1800" b="1" dirty="0">
                <a:solidFill>
                  <a:schemeClr val="lt1"/>
                </a:solidFill>
                <a:latin typeface="Georgia" panose="02040502050405020303" pitchFamily="18" charset="0"/>
                <a:ea typeface="Fira Sans Extra Condensed"/>
                <a:cs typeface="Fira Sans Extra Condensed"/>
                <a:sym typeface="Fira Sans Extra Condensed"/>
              </a:endParaRPr>
            </a:p>
          </p:txBody>
        </p:sp>
      </p:grpSp>
      <p:cxnSp>
        <p:nvCxnSpPr>
          <p:cNvPr id="194" name="Google Shape;194;p18"/>
          <p:cNvCxnSpPr>
            <a:cxnSpLocks/>
          </p:cNvCxnSpPr>
          <p:nvPr/>
        </p:nvCxnSpPr>
        <p:spPr>
          <a:xfrm rot="10800000">
            <a:off x="2806538" y="2820915"/>
            <a:ext cx="2345314" cy="613167"/>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195" name="Google Shape;195;p18"/>
          <p:cNvCxnSpPr>
            <a:cxnSpLocks/>
            <a:stCxn id="181" idx="2"/>
          </p:cNvCxnSpPr>
          <p:nvPr/>
        </p:nvCxnSpPr>
        <p:spPr>
          <a:xfrm rot="10800000" flipV="1">
            <a:off x="2463595" y="1225065"/>
            <a:ext cx="2669717" cy="901721"/>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196" name="Google Shape;196;p18"/>
          <p:cNvCxnSpPr>
            <a:cxnSpLocks/>
            <a:stCxn id="4" idx="2"/>
          </p:cNvCxnSpPr>
          <p:nvPr/>
        </p:nvCxnSpPr>
        <p:spPr>
          <a:xfrm rot="10800000">
            <a:off x="2302137" y="3094472"/>
            <a:ext cx="2861297" cy="1091567"/>
          </a:xfrm>
          <a:prstGeom prst="bentConnector3">
            <a:avLst>
              <a:gd name="adj1" fmla="val 50000"/>
            </a:avLst>
          </a:prstGeom>
          <a:noFill/>
          <a:ln w="9525" cap="flat" cmpd="sng">
            <a:solidFill>
              <a:schemeClr val="dk2"/>
            </a:solidFill>
            <a:prstDash val="solid"/>
            <a:round/>
            <a:headEnd type="none" w="med" len="med"/>
            <a:tailEnd type="oval" w="med" len="med"/>
          </a:ln>
        </p:spPr>
      </p:cxnSp>
      <p:grpSp>
        <p:nvGrpSpPr>
          <p:cNvPr id="13" name="Group 12">
            <a:extLst>
              <a:ext uri="{FF2B5EF4-FFF2-40B4-BE49-F238E27FC236}">
                <a16:creationId xmlns:a16="http://schemas.microsoft.com/office/drawing/2014/main" id="{45212C9D-B2F0-8A46-5220-3316A040AE29}"/>
              </a:ext>
            </a:extLst>
          </p:cNvPr>
          <p:cNvGrpSpPr/>
          <p:nvPr/>
        </p:nvGrpSpPr>
        <p:grpSpPr>
          <a:xfrm>
            <a:off x="5163433" y="3880038"/>
            <a:ext cx="2824080" cy="612000"/>
            <a:chOff x="5163433" y="3880038"/>
            <a:chExt cx="2824080" cy="612000"/>
          </a:xfrm>
        </p:grpSpPr>
        <p:sp>
          <p:nvSpPr>
            <p:cNvPr id="5" name="Google Shape;174;p18">
              <a:extLst>
                <a:ext uri="{FF2B5EF4-FFF2-40B4-BE49-F238E27FC236}">
                  <a16:creationId xmlns:a16="http://schemas.microsoft.com/office/drawing/2014/main" id="{35FE6DC9-C31D-1926-8221-1B46F5E83CA0}"/>
                </a:ext>
              </a:extLst>
            </p:cNvPr>
            <p:cNvSpPr txBox="1"/>
            <p:nvPr/>
          </p:nvSpPr>
          <p:spPr>
            <a:xfrm>
              <a:off x="5969830" y="3914259"/>
              <a:ext cx="2017683" cy="47573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b="1" dirty="0">
                  <a:solidFill>
                    <a:srgbClr val="000000"/>
                  </a:solidFill>
                  <a:latin typeface="Georgia" panose="02040502050405020303" pitchFamily="18" charset="0"/>
                  <a:ea typeface="Fira Sans Extra Condensed"/>
                  <a:cs typeface="Fira Sans Extra Condensed"/>
                  <a:sym typeface="Fira Sans Extra Condensed"/>
                </a:rPr>
                <a:t>Conclusion</a:t>
              </a:r>
              <a:endParaRPr sz="2000" b="1" dirty="0">
                <a:solidFill>
                  <a:srgbClr val="000000"/>
                </a:solidFill>
                <a:latin typeface="Georgia" panose="02040502050405020303" pitchFamily="18" charset="0"/>
                <a:ea typeface="Fira Sans Extra Condensed"/>
                <a:cs typeface="Fira Sans Extra Condensed"/>
                <a:sym typeface="Fira Sans Extra Condensed"/>
              </a:endParaRPr>
            </a:p>
          </p:txBody>
        </p:sp>
        <p:sp>
          <p:nvSpPr>
            <p:cNvPr id="4" name="Google Shape;176;p18">
              <a:extLst>
                <a:ext uri="{FF2B5EF4-FFF2-40B4-BE49-F238E27FC236}">
                  <a16:creationId xmlns:a16="http://schemas.microsoft.com/office/drawing/2014/main" id="{C5ABF68F-66BC-7101-AEDB-290924B9883E}"/>
                </a:ext>
              </a:extLst>
            </p:cNvPr>
            <p:cNvSpPr/>
            <p:nvPr/>
          </p:nvSpPr>
          <p:spPr>
            <a:xfrm>
              <a:off x="5163433" y="3880038"/>
              <a:ext cx="612000" cy="6120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Georgia" panose="02040502050405020303" pitchFamily="18" charset="0"/>
                  <a:ea typeface="Fira Sans Extra Condensed"/>
                  <a:cs typeface="Fira Sans Extra Condensed"/>
                  <a:sym typeface="Fira Sans Extra Condensed"/>
                </a:rPr>
                <a:t>5</a:t>
              </a:r>
              <a:endParaRPr sz="1800" b="1" dirty="0">
                <a:solidFill>
                  <a:schemeClr val="lt1"/>
                </a:solidFill>
                <a:latin typeface="Georgia" panose="02040502050405020303" pitchFamily="18" charset="0"/>
                <a:ea typeface="Fira Sans Extra Condensed"/>
                <a:cs typeface="Fira Sans Extra Condensed"/>
                <a:sym typeface="Fira Sans Extra Condensed"/>
              </a:endParaRPr>
            </a:p>
          </p:txBody>
        </p:sp>
      </p:grpSp>
      <p:grpSp>
        <p:nvGrpSpPr>
          <p:cNvPr id="12" name="Group 11">
            <a:extLst>
              <a:ext uri="{FF2B5EF4-FFF2-40B4-BE49-F238E27FC236}">
                <a16:creationId xmlns:a16="http://schemas.microsoft.com/office/drawing/2014/main" id="{AD84A35A-EAF2-A0C8-85B6-38AF57F65B08}"/>
              </a:ext>
            </a:extLst>
          </p:cNvPr>
          <p:cNvGrpSpPr/>
          <p:nvPr/>
        </p:nvGrpSpPr>
        <p:grpSpPr>
          <a:xfrm>
            <a:off x="5151464" y="3122200"/>
            <a:ext cx="2836049" cy="631037"/>
            <a:chOff x="5151464" y="3122200"/>
            <a:chExt cx="2836049" cy="631037"/>
          </a:xfrm>
        </p:grpSpPr>
        <p:sp>
          <p:nvSpPr>
            <p:cNvPr id="10" name="Google Shape;174;p18">
              <a:extLst>
                <a:ext uri="{FF2B5EF4-FFF2-40B4-BE49-F238E27FC236}">
                  <a16:creationId xmlns:a16="http://schemas.microsoft.com/office/drawing/2014/main" id="{ECC2CF4B-7B80-CA08-65D9-EA300E887F9A}"/>
                </a:ext>
              </a:extLst>
            </p:cNvPr>
            <p:cNvSpPr txBox="1"/>
            <p:nvPr/>
          </p:nvSpPr>
          <p:spPr>
            <a:xfrm>
              <a:off x="5969830" y="3122200"/>
              <a:ext cx="2017683" cy="519903"/>
            </a:xfrm>
            <a:prstGeom prst="rect">
              <a:avLst/>
            </a:prstGeom>
            <a:noFill/>
            <a:ln>
              <a:noFill/>
            </a:ln>
          </p:spPr>
          <p:txBody>
            <a:bodyPr spcFirstLastPara="1" wrap="square" lIns="91425" tIns="91425" rIns="91425" bIns="91425" anchor="ctr" anchorCtr="0">
              <a:noAutofit/>
            </a:bodyPr>
            <a:lstStyle/>
            <a:p>
              <a:r>
                <a:rPr lang="en-IN" sz="2000" b="1" dirty="0">
                  <a:solidFill>
                    <a:srgbClr val="000000"/>
                  </a:solidFill>
                  <a:latin typeface="Georgia" panose="02040502050405020303" pitchFamily="18" charset="0"/>
                  <a:ea typeface="Fira Sans Extra Condensed"/>
                  <a:cs typeface="Fira Sans Extra Condensed"/>
                  <a:sym typeface="Fira Sans Extra Condensed"/>
                </a:rPr>
                <a:t>Data Analysis</a:t>
              </a:r>
            </a:p>
          </p:txBody>
        </p:sp>
        <p:sp>
          <p:nvSpPr>
            <p:cNvPr id="9" name="Google Shape;176;p18">
              <a:extLst>
                <a:ext uri="{FF2B5EF4-FFF2-40B4-BE49-F238E27FC236}">
                  <a16:creationId xmlns:a16="http://schemas.microsoft.com/office/drawing/2014/main" id="{E173B5BB-D136-E081-ED07-0392FE35F608}"/>
                </a:ext>
              </a:extLst>
            </p:cNvPr>
            <p:cNvSpPr/>
            <p:nvPr/>
          </p:nvSpPr>
          <p:spPr>
            <a:xfrm>
              <a:off x="5151464" y="3141237"/>
              <a:ext cx="612000" cy="612000"/>
            </a:xfrm>
            <a:prstGeom prst="ellipse">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Georgia" panose="02040502050405020303" pitchFamily="18" charset="0"/>
                  <a:ea typeface="Fira Sans Extra Condensed"/>
                  <a:cs typeface="Fira Sans Extra Condensed"/>
                  <a:sym typeface="Fira Sans Extra Condensed"/>
                </a:rPr>
                <a:t>4</a:t>
              </a:r>
              <a:endParaRPr sz="1800" b="1" dirty="0">
                <a:solidFill>
                  <a:schemeClr val="lt1"/>
                </a:solidFill>
                <a:latin typeface="Georgia" panose="02040502050405020303" pitchFamily="18" charset="0"/>
                <a:ea typeface="Fira Sans Extra Condensed"/>
                <a:cs typeface="Fira Sans Extra Condensed"/>
                <a:sym typeface="Fira Sans Extra Condensed"/>
              </a:endParaRPr>
            </a:p>
          </p:txBody>
        </p:sp>
      </p:grpSp>
      <p:cxnSp>
        <p:nvCxnSpPr>
          <p:cNvPr id="15" name="Google Shape;195;p18">
            <a:extLst>
              <a:ext uri="{FF2B5EF4-FFF2-40B4-BE49-F238E27FC236}">
                <a16:creationId xmlns:a16="http://schemas.microsoft.com/office/drawing/2014/main" id="{0804079B-565C-DC57-3D2C-0D576EDCA158}"/>
              </a:ext>
            </a:extLst>
          </p:cNvPr>
          <p:cNvCxnSpPr>
            <a:cxnSpLocks/>
          </p:cNvCxnSpPr>
          <p:nvPr/>
        </p:nvCxnSpPr>
        <p:spPr>
          <a:xfrm rot="10800000" flipV="1">
            <a:off x="2866621" y="1932733"/>
            <a:ext cx="2269198" cy="590399"/>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16" name="Google Shape;195;p18">
            <a:extLst>
              <a:ext uri="{FF2B5EF4-FFF2-40B4-BE49-F238E27FC236}">
                <a16:creationId xmlns:a16="http://schemas.microsoft.com/office/drawing/2014/main" id="{EFB270E0-7772-7D16-5007-FF6BD0393742}"/>
              </a:ext>
            </a:extLst>
          </p:cNvPr>
          <p:cNvCxnSpPr>
            <a:cxnSpLocks/>
          </p:cNvCxnSpPr>
          <p:nvPr/>
        </p:nvCxnSpPr>
        <p:spPr>
          <a:xfrm rot="10800000">
            <a:off x="2310023" y="2661668"/>
            <a:ext cx="2841441" cy="2099"/>
          </a:xfrm>
          <a:prstGeom prst="bentConnector3">
            <a:avLst>
              <a:gd name="adj1" fmla="val 50000"/>
            </a:avLst>
          </a:prstGeom>
          <a:noFill/>
          <a:ln w="9525" cap="flat" cmpd="sng">
            <a:solidFill>
              <a:schemeClr val="dk2"/>
            </a:solidFill>
            <a:prstDash val="solid"/>
            <a:round/>
            <a:headEnd type="none" w="med" len="med"/>
            <a:tailEnd type="oval" w="med" len="med"/>
          </a:ln>
        </p:spPr>
      </p:cxnSp>
      <p:grpSp>
        <p:nvGrpSpPr>
          <p:cNvPr id="31" name="Google Shape;100;p17">
            <a:extLst>
              <a:ext uri="{FF2B5EF4-FFF2-40B4-BE49-F238E27FC236}">
                <a16:creationId xmlns:a16="http://schemas.microsoft.com/office/drawing/2014/main" id="{75745423-484F-8575-73F6-DA5F315A4A76}"/>
              </a:ext>
            </a:extLst>
          </p:cNvPr>
          <p:cNvGrpSpPr/>
          <p:nvPr/>
        </p:nvGrpSpPr>
        <p:grpSpPr>
          <a:xfrm flipH="1">
            <a:off x="225913" y="1166494"/>
            <a:ext cx="3129405" cy="2990347"/>
            <a:chOff x="3603138" y="2348106"/>
            <a:chExt cx="1937749" cy="1755881"/>
          </a:xfrm>
        </p:grpSpPr>
        <p:sp>
          <p:nvSpPr>
            <p:cNvPr id="32" name="Google Shape;101;p17">
              <a:extLst>
                <a:ext uri="{FF2B5EF4-FFF2-40B4-BE49-F238E27FC236}">
                  <a16:creationId xmlns:a16="http://schemas.microsoft.com/office/drawing/2014/main" id="{C3E776C0-8EFB-FBF3-124F-6030955CC6D3}"/>
                </a:ext>
              </a:extLst>
            </p:cNvPr>
            <p:cNvSpPr/>
            <p:nvPr/>
          </p:nvSpPr>
          <p:spPr>
            <a:xfrm>
              <a:off x="3616281" y="2361713"/>
              <a:ext cx="1911464" cy="1490331"/>
            </a:xfrm>
            <a:custGeom>
              <a:avLst/>
              <a:gdLst/>
              <a:ahLst/>
              <a:cxnLst/>
              <a:rect l="l" t="t" r="r" b="b"/>
              <a:pathLst>
                <a:path w="37087" h="28916" extrusionOk="0">
                  <a:moveTo>
                    <a:pt x="13734" y="1"/>
                  </a:moveTo>
                  <a:lnTo>
                    <a:pt x="13515" y="19"/>
                  </a:lnTo>
                  <a:lnTo>
                    <a:pt x="13305" y="37"/>
                  </a:lnTo>
                  <a:lnTo>
                    <a:pt x="13095" y="74"/>
                  </a:lnTo>
                  <a:lnTo>
                    <a:pt x="12895" y="110"/>
                  </a:lnTo>
                  <a:lnTo>
                    <a:pt x="12694" y="156"/>
                  </a:lnTo>
                  <a:lnTo>
                    <a:pt x="12493" y="210"/>
                  </a:lnTo>
                  <a:lnTo>
                    <a:pt x="12293" y="274"/>
                  </a:lnTo>
                  <a:lnTo>
                    <a:pt x="12101" y="347"/>
                  </a:lnTo>
                  <a:lnTo>
                    <a:pt x="11919" y="429"/>
                  </a:lnTo>
                  <a:lnTo>
                    <a:pt x="11737" y="521"/>
                  </a:lnTo>
                  <a:lnTo>
                    <a:pt x="11554" y="612"/>
                  </a:lnTo>
                  <a:lnTo>
                    <a:pt x="11381" y="712"/>
                  </a:lnTo>
                  <a:lnTo>
                    <a:pt x="11208" y="821"/>
                  </a:lnTo>
                  <a:lnTo>
                    <a:pt x="11044" y="940"/>
                  </a:lnTo>
                  <a:lnTo>
                    <a:pt x="10879" y="1059"/>
                  </a:lnTo>
                  <a:lnTo>
                    <a:pt x="10724" y="1186"/>
                  </a:lnTo>
                  <a:lnTo>
                    <a:pt x="10579" y="1314"/>
                  </a:lnTo>
                  <a:lnTo>
                    <a:pt x="10433" y="1460"/>
                  </a:lnTo>
                  <a:lnTo>
                    <a:pt x="10296" y="1606"/>
                  </a:lnTo>
                  <a:lnTo>
                    <a:pt x="10159" y="1752"/>
                  </a:lnTo>
                  <a:lnTo>
                    <a:pt x="10031" y="1907"/>
                  </a:lnTo>
                  <a:lnTo>
                    <a:pt x="9913" y="2071"/>
                  </a:lnTo>
                  <a:lnTo>
                    <a:pt x="9803" y="2235"/>
                  </a:lnTo>
                  <a:lnTo>
                    <a:pt x="9694" y="2408"/>
                  </a:lnTo>
                  <a:lnTo>
                    <a:pt x="9594" y="2581"/>
                  </a:lnTo>
                  <a:lnTo>
                    <a:pt x="9493" y="2764"/>
                  </a:lnTo>
                  <a:lnTo>
                    <a:pt x="9411" y="2946"/>
                  </a:lnTo>
                  <a:lnTo>
                    <a:pt x="9329" y="3138"/>
                  </a:lnTo>
                  <a:lnTo>
                    <a:pt x="9256" y="3329"/>
                  </a:lnTo>
                  <a:lnTo>
                    <a:pt x="9193" y="3521"/>
                  </a:lnTo>
                  <a:lnTo>
                    <a:pt x="9138" y="3721"/>
                  </a:lnTo>
                  <a:lnTo>
                    <a:pt x="8901" y="3739"/>
                  </a:lnTo>
                  <a:lnTo>
                    <a:pt x="8664" y="3767"/>
                  </a:lnTo>
                  <a:lnTo>
                    <a:pt x="8427" y="3803"/>
                  </a:lnTo>
                  <a:lnTo>
                    <a:pt x="8199" y="3849"/>
                  </a:lnTo>
                  <a:lnTo>
                    <a:pt x="7961" y="3894"/>
                  </a:lnTo>
                  <a:lnTo>
                    <a:pt x="7734" y="3949"/>
                  </a:lnTo>
                  <a:lnTo>
                    <a:pt x="7515" y="4013"/>
                  </a:lnTo>
                  <a:lnTo>
                    <a:pt x="7296" y="4086"/>
                  </a:lnTo>
                  <a:lnTo>
                    <a:pt x="7077" y="4168"/>
                  </a:lnTo>
                  <a:lnTo>
                    <a:pt x="6858" y="4259"/>
                  </a:lnTo>
                  <a:lnTo>
                    <a:pt x="6648" y="4350"/>
                  </a:lnTo>
                  <a:lnTo>
                    <a:pt x="6448" y="4451"/>
                  </a:lnTo>
                  <a:lnTo>
                    <a:pt x="6238" y="4551"/>
                  </a:lnTo>
                  <a:lnTo>
                    <a:pt x="6037" y="4669"/>
                  </a:lnTo>
                  <a:lnTo>
                    <a:pt x="5846" y="4788"/>
                  </a:lnTo>
                  <a:lnTo>
                    <a:pt x="5654" y="4907"/>
                  </a:lnTo>
                  <a:lnTo>
                    <a:pt x="5472" y="5043"/>
                  </a:lnTo>
                  <a:lnTo>
                    <a:pt x="5290" y="5180"/>
                  </a:lnTo>
                  <a:lnTo>
                    <a:pt x="5107" y="5317"/>
                  </a:lnTo>
                  <a:lnTo>
                    <a:pt x="4943" y="5472"/>
                  </a:lnTo>
                  <a:lnTo>
                    <a:pt x="4770" y="5627"/>
                  </a:lnTo>
                  <a:lnTo>
                    <a:pt x="4615" y="5782"/>
                  </a:lnTo>
                  <a:lnTo>
                    <a:pt x="4451" y="5946"/>
                  </a:lnTo>
                  <a:lnTo>
                    <a:pt x="4305" y="6119"/>
                  </a:lnTo>
                  <a:lnTo>
                    <a:pt x="4159" y="6293"/>
                  </a:lnTo>
                  <a:lnTo>
                    <a:pt x="4013" y="6466"/>
                  </a:lnTo>
                  <a:lnTo>
                    <a:pt x="3885" y="6648"/>
                  </a:lnTo>
                  <a:lnTo>
                    <a:pt x="3749" y="6840"/>
                  </a:lnTo>
                  <a:lnTo>
                    <a:pt x="3630" y="7031"/>
                  </a:lnTo>
                  <a:lnTo>
                    <a:pt x="3512" y="7232"/>
                  </a:lnTo>
                  <a:lnTo>
                    <a:pt x="3402" y="7423"/>
                  </a:lnTo>
                  <a:lnTo>
                    <a:pt x="3302" y="7633"/>
                  </a:lnTo>
                  <a:lnTo>
                    <a:pt x="3120" y="7697"/>
                  </a:lnTo>
                  <a:lnTo>
                    <a:pt x="2946" y="7779"/>
                  </a:lnTo>
                  <a:lnTo>
                    <a:pt x="2773" y="7852"/>
                  </a:lnTo>
                  <a:lnTo>
                    <a:pt x="2609" y="7943"/>
                  </a:lnTo>
                  <a:lnTo>
                    <a:pt x="2445" y="8034"/>
                  </a:lnTo>
                  <a:lnTo>
                    <a:pt x="2281" y="8135"/>
                  </a:lnTo>
                  <a:lnTo>
                    <a:pt x="2126" y="8244"/>
                  </a:lnTo>
                  <a:lnTo>
                    <a:pt x="1971" y="8353"/>
                  </a:lnTo>
                  <a:lnTo>
                    <a:pt x="1825" y="8463"/>
                  </a:lnTo>
                  <a:lnTo>
                    <a:pt x="1688" y="8590"/>
                  </a:lnTo>
                  <a:lnTo>
                    <a:pt x="1551" y="8718"/>
                  </a:lnTo>
                  <a:lnTo>
                    <a:pt x="1414" y="8846"/>
                  </a:lnTo>
                  <a:lnTo>
                    <a:pt x="1287" y="8983"/>
                  </a:lnTo>
                  <a:lnTo>
                    <a:pt x="1159" y="9128"/>
                  </a:lnTo>
                  <a:lnTo>
                    <a:pt x="1040" y="9274"/>
                  </a:lnTo>
                  <a:lnTo>
                    <a:pt x="931" y="9420"/>
                  </a:lnTo>
                  <a:lnTo>
                    <a:pt x="822" y="9575"/>
                  </a:lnTo>
                  <a:lnTo>
                    <a:pt x="721" y="9730"/>
                  </a:lnTo>
                  <a:lnTo>
                    <a:pt x="630" y="9894"/>
                  </a:lnTo>
                  <a:lnTo>
                    <a:pt x="539" y="10059"/>
                  </a:lnTo>
                  <a:lnTo>
                    <a:pt x="457" y="10232"/>
                  </a:lnTo>
                  <a:lnTo>
                    <a:pt x="384" y="10405"/>
                  </a:lnTo>
                  <a:lnTo>
                    <a:pt x="311" y="10587"/>
                  </a:lnTo>
                  <a:lnTo>
                    <a:pt x="247" y="10761"/>
                  </a:lnTo>
                  <a:lnTo>
                    <a:pt x="192" y="10952"/>
                  </a:lnTo>
                  <a:lnTo>
                    <a:pt x="147" y="11135"/>
                  </a:lnTo>
                  <a:lnTo>
                    <a:pt x="101" y="11326"/>
                  </a:lnTo>
                  <a:lnTo>
                    <a:pt x="65" y="11518"/>
                  </a:lnTo>
                  <a:lnTo>
                    <a:pt x="37" y="11709"/>
                  </a:lnTo>
                  <a:lnTo>
                    <a:pt x="19" y="11910"/>
                  </a:lnTo>
                  <a:lnTo>
                    <a:pt x="10" y="12101"/>
                  </a:lnTo>
                  <a:lnTo>
                    <a:pt x="1" y="12311"/>
                  </a:lnTo>
                  <a:lnTo>
                    <a:pt x="10" y="12566"/>
                  </a:lnTo>
                  <a:lnTo>
                    <a:pt x="28" y="12812"/>
                  </a:lnTo>
                  <a:lnTo>
                    <a:pt x="65" y="13059"/>
                  </a:lnTo>
                  <a:lnTo>
                    <a:pt x="101" y="13305"/>
                  </a:lnTo>
                  <a:lnTo>
                    <a:pt x="165" y="13551"/>
                  </a:lnTo>
                  <a:lnTo>
                    <a:pt x="229" y="13779"/>
                  </a:lnTo>
                  <a:lnTo>
                    <a:pt x="302" y="14016"/>
                  </a:lnTo>
                  <a:lnTo>
                    <a:pt x="393" y="14235"/>
                  </a:lnTo>
                  <a:lnTo>
                    <a:pt x="302" y="14508"/>
                  </a:lnTo>
                  <a:lnTo>
                    <a:pt x="229" y="14791"/>
                  </a:lnTo>
                  <a:lnTo>
                    <a:pt x="165" y="15074"/>
                  </a:lnTo>
                  <a:lnTo>
                    <a:pt x="101" y="15356"/>
                  </a:lnTo>
                  <a:lnTo>
                    <a:pt x="65" y="15648"/>
                  </a:lnTo>
                  <a:lnTo>
                    <a:pt x="28" y="15940"/>
                  </a:lnTo>
                  <a:lnTo>
                    <a:pt x="10" y="16241"/>
                  </a:lnTo>
                  <a:lnTo>
                    <a:pt x="1" y="16542"/>
                  </a:lnTo>
                  <a:lnTo>
                    <a:pt x="10" y="16788"/>
                  </a:lnTo>
                  <a:lnTo>
                    <a:pt x="19" y="17034"/>
                  </a:lnTo>
                  <a:lnTo>
                    <a:pt x="47" y="17271"/>
                  </a:lnTo>
                  <a:lnTo>
                    <a:pt x="74" y="17518"/>
                  </a:lnTo>
                  <a:lnTo>
                    <a:pt x="110" y="17755"/>
                  </a:lnTo>
                  <a:lnTo>
                    <a:pt x="156" y="17992"/>
                  </a:lnTo>
                  <a:lnTo>
                    <a:pt x="211" y="18220"/>
                  </a:lnTo>
                  <a:lnTo>
                    <a:pt x="275" y="18457"/>
                  </a:lnTo>
                  <a:lnTo>
                    <a:pt x="338" y="18676"/>
                  </a:lnTo>
                  <a:lnTo>
                    <a:pt x="411" y="18904"/>
                  </a:lnTo>
                  <a:lnTo>
                    <a:pt x="502" y="19122"/>
                  </a:lnTo>
                  <a:lnTo>
                    <a:pt x="594" y="19341"/>
                  </a:lnTo>
                  <a:lnTo>
                    <a:pt x="685" y="19551"/>
                  </a:lnTo>
                  <a:lnTo>
                    <a:pt x="794" y="19761"/>
                  </a:lnTo>
                  <a:lnTo>
                    <a:pt x="904" y="19961"/>
                  </a:lnTo>
                  <a:lnTo>
                    <a:pt x="1022" y="20162"/>
                  </a:lnTo>
                  <a:lnTo>
                    <a:pt x="1141" y="20363"/>
                  </a:lnTo>
                  <a:lnTo>
                    <a:pt x="1278" y="20554"/>
                  </a:lnTo>
                  <a:lnTo>
                    <a:pt x="1414" y="20736"/>
                  </a:lnTo>
                  <a:lnTo>
                    <a:pt x="1551" y="20919"/>
                  </a:lnTo>
                  <a:lnTo>
                    <a:pt x="1706" y="21092"/>
                  </a:lnTo>
                  <a:lnTo>
                    <a:pt x="1852" y="21265"/>
                  </a:lnTo>
                  <a:lnTo>
                    <a:pt x="2016" y="21439"/>
                  </a:lnTo>
                  <a:lnTo>
                    <a:pt x="2180" y="21594"/>
                  </a:lnTo>
                  <a:lnTo>
                    <a:pt x="2354" y="21749"/>
                  </a:lnTo>
                  <a:lnTo>
                    <a:pt x="2527" y="21904"/>
                  </a:lnTo>
                  <a:lnTo>
                    <a:pt x="2709" y="22049"/>
                  </a:lnTo>
                  <a:lnTo>
                    <a:pt x="2892" y="22186"/>
                  </a:lnTo>
                  <a:lnTo>
                    <a:pt x="3083" y="22323"/>
                  </a:lnTo>
                  <a:lnTo>
                    <a:pt x="3275" y="22442"/>
                  </a:lnTo>
                  <a:lnTo>
                    <a:pt x="3475" y="22569"/>
                  </a:lnTo>
                  <a:lnTo>
                    <a:pt x="3676" y="22679"/>
                  </a:lnTo>
                  <a:lnTo>
                    <a:pt x="3721" y="23007"/>
                  </a:lnTo>
                  <a:lnTo>
                    <a:pt x="3776" y="23326"/>
                  </a:lnTo>
                  <a:lnTo>
                    <a:pt x="3849" y="23645"/>
                  </a:lnTo>
                  <a:lnTo>
                    <a:pt x="3931" y="23955"/>
                  </a:lnTo>
                  <a:lnTo>
                    <a:pt x="4031" y="24256"/>
                  </a:lnTo>
                  <a:lnTo>
                    <a:pt x="4141" y="24557"/>
                  </a:lnTo>
                  <a:lnTo>
                    <a:pt x="4268" y="24849"/>
                  </a:lnTo>
                  <a:lnTo>
                    <a:pt x="4405" y="25132"/>
                  </a:lnTo>
                  <a:lnTo>
                    <a:pt x="4560" y="25414"/>
                  </a:lnTo>
                  <a:lnTo>
                    <a:pt x="4724" y="25679"/>
                  </a:lnTo>
                  <a:lnTo>
                    <a:pt x="4898" y="25943"/>
                  </a:lnTo>
                  <a:lnTo>
                    <a:pt x="5080" y="26198"/>
                  </a:lnTo>
                  <a:lnTo>
                    <a:pt x="5281" y="26435"/>
                  </a:lnTo>
                  <a:lnTo>
                    <a:pt x="5481" y="26673"/>
                  </a:lnTo>
                  <a:lnTo>
                    <a:pt x="5700" y="26901"/>
                  </a:lnTo>
                  <a:lnTo>
                    <a:pt x="5928" y="27110"/>
                  </a:lnTo>
                  <a:lnTo>
                    <a:pt x="6165" y="27320"/>
                  </a:lnTo>
                  <a:lnTo>
                    <a:pt x="6411" y="27511"/>
                  </a:lnTo>
                  <a:lnTo>
                    <a:pt x="6667" y="27694"/>
                  </a:lnTo>
                  <a:lnTo>
                    <a:pt x="6931" y="27867"/>
                  </a:lnTo>
                  <a:lnTo>
                    <a:pt x="7196" y="28031"/>
                  </a:lnTo>
                  <a:lnTo>
                    <a:pt x="7478" y="28177"/>
                  </a:lnTo>
                  <a:lnTo>
                    <a:pt x="7761" y="28314"/>
                  </a:lnTo>
                  <a:lnTo>
                    <a:pt x="8053" y="28442"/>
                  </a:lnTo>
                  <a:lnTo>
                    <a:pt x="8354" y="28551"/>
                  </a:lnTo>
                  <a:lnTo>
                    <a:pt x="8664" y="28642"/>
                  </a:lnTo>
                  <a:lnTo>
                    <a:pt x="8974" y="28724"/>
                  </a:lnTo>
                  <a:lnTo>
                    <a:pt x="9293" y="28797"/>
                  </a:lnTo>
                  <a:lnTo>
                    <a:pt x="9612" y="28852"/>
                  </a:lnTo>
                  <a:lnTo>
                    <a:pt x="9940" y="28888"/>
                  </a:lnTo>
                  <a:lnTo>
                    <a:pt x="10269" y="28916"/>
                  </a:lnTo>
                  <a:lnTo>
                    <a:pt x="10925" y="28916"/>
                  </a:lnTo>
                  <a:lnTo>
                    <a:pt x="11235" y="28888"/>
                  </a:lnTo>
                  <a:lnTo>
                    <a:pt x="11536" y="28861"/>
                  </a:lnTo>
                  <a:lnTo>
                    <a:pt x="11837" y="28815"/>
                  </a:lnTo>
                  <a:lnTo>
                    <a:pt x="12138" y="28752"/>
                  </a:lnTo>
                  <a:lnTo>
                    <a:pt x="12430" y="28679"/>
                  </a:lnTo>
                  <a:lnTo>
                    <a:pt x="12721" y="28597"/>
                  </a:lnTo>
                  <a:lnTo>
                    <a:pt x="13004" y="28496"/>
                  </a:lnTo>
                  <a:lnTo>
                    <a:pt x="13278" y="28387"/>
                  </a:lnTo>
                  <a:lnTo>
                    <a:pt x="13551" y="28268"/>
                  </a:lnTo>
                  <a:lnTo>
                    <a:pt x="13816" y="28141"/>
                  </a:lnTo>
                  <a:lnTo>
                    <a:pt x="14071" y="27995"/>
                  </a:lnTo>
                  <a:lnTo>
                    <a:pt x="14326" y="27849"/>
                  </a:lnTo>
                  <a:lnTo>
                    <a:pt x="14572" y="27685"/>
                  </a:lnTo>
                  <a:lnTo>
                    <a:pt x="14810" y="27511"/>
                  </a:lnTo>
                  <a:lnTo>
                    <a:pt x="15038" y="27329"/>
                  </a:lnTo>
                  <a:lnTo>
                    <a:pt x="15256" y="27147"/>
                  </a:lnTo>
                  <a:lnTo>
                    <a:pt x="15475" y="26946"/>
                  </a:lnTo>
                  <a:lnTo>
                    <a:pt x="15676" y="26736"/>
                  </a:lnTo>
                  <a:lnTo>
                    <a:pt x="15876" y="26518"/>
                  </a:lnTo>
                  <a:lnTo>
                    <a:pt x="16059" y="26290"/>
                  </a:lnTo>
                  <a:lnTo>
                    <a:pt x="16241" y="26062"/>
                  </a:lnTo>
                  <a:lnTo>
                    <a:pt x="16405" y="25825"/>
                  </a:lnTo>
                  <a:lnTo>
                    <a:pt x="16560" y="25569"/>
                  </a:lnTo>
                  <a:lnTo>
                    <a:pt x="16715" y="25323"/>
                  </a:lnTo>
                  <a:lnTo>
                    <a:pt x="16852" y="25059"/>
                  </a:lnTo>
                  <a:lnTo>
                    <a:pt x="16980" y="24794"/>
                  </a:lnTo>
                  <a:lnTo>
                    <a:pt x="17089" y="24521"/>
                  </a:lnTo>
                  <a:lnTo>
                    <a:pt x="17199" y="24238"/>
                  </a:lnTo>
                  <a:lnTo>
                    <a:pt x="17290" y="23955"/>
                  </a:lnTo>
                  <a:lnTo>
                    <a:pt x="17363" y="23663"/>
                  </a:lnTo>
                  <a:lnTo>
                    <a:pt x="17436" y="23372"/>
                  </a:lnTo>
                  <a:lnTo>
                    <a:pt x="17636" y="23527"/>
                  </a:lnTo>
                  <a:lnTo>
                    <a:pt x="17846" y="23682"/>
                  </a:lnTo>
                  <a:lnTo>
                    <a:pt x="18065" y="23818"/>
                  </a:lnTo>
                  <a:lnTo>
                    <a:pt x="18293" y="23955"/>
                  </a:lnTo>
                  <a:lnTo>
                    <a:pt x="18521" y="24083"/>
                  </a:lnTo>
                  <a:lnTo>
                    <a:pt x="18758" y="24192"/>
                  </a:lnTo>
                  <a:lnTo>
                    <a:pt x="18995" y="24302"/>
                  </a:lnTo>
                  <a:lnTo>
                    <a:pt x="19241" y="24393"/>
                  </a:lnTo>
                  <a:lnTo>
                    <a:pt x="19487" y="24475"/>
                  </a:lnTo>
                  <a:lnTo>
                    <a:pt x="19743" y="24557"/>
                  </a:lnTo>
                  <a:lnTo>
                    <a:pt x="20007" y="24621"/>
                  </a:lnTo>
                  <a:lnTo>
                    <a:pt x="20272" y="24666"/>
                  </a:lnTo>
                  <a:lnTo>
                    <a:pt x="20536" y="24712"/>
                  </a:lnTo>
                  <a:lnTo>
                    <a:pt x="20810" y="24739"/>
                  </a:lnTo>
                  <a:lnTo>
                    <a:pt x="21083" y="24758"/>
                  </a:lnTo>
                  <a:lnTo>
                    <a:pt x="21357" y="24767"/>
                  </a:lnTo>
                  <a:lnTo>
                    <a:pt x="21585" y="24758"/>
                  </a:lnTo>
                  <a:lnTo>
                    <a:pt x="21813" y="24749"/>
                  </a:lnTo>
                  <a:lnTo>
                    <a:pt x="22032" y="24730"/>
                  </a:lnTo>
                  <a:lnTo>
                    <a:pt x="22259" y="24703"/>
                  </a:lnTo>
                  <a:lnTo>
                    <a:pt x="22478" y="24666"/>
                  </a:lnTo>
                  <a:lnTo>
                    <a:pt x="22688" y="24621"/>
                  </a:lnTo>
                  <a:lnTo>
                    <a:pt x="22907" y="24575"/>
                  </a:lnTo>
                  <a:lnTo>
                    <a:pt x="23117" y="24511"/>
                  </a:lnTo>
                  <a:lnTo>
                    <a:pt x="23317" y="24448"/>
                  </a:lnTo>
                  <a:lnTo>
                    <a:pt x="23527" y="24375"/>
                  </a:lnTo>
                  <a:lnTo>
                    <a:pt x="23718" y="24302"/>
                  </a:lnTo>
                  <a:lnTo>
                    <a:pt x="23919" y="24220"/>
                  </a:lnTo>
                  <a:lnTo>
                    <a:pt x="24111" y="24128"/>
                  </a:lnTo>
                  <a:lnTo>
                    <a:pt x="24302" y="24028"/>
                  </a:lnTo>
                  <a:lnTo>
                    <a:pt x="24484" y="23919"/>
                  </a:lnTo>
                  <a:lnTo>
                    <a:pt x="24667" y="23809"/>
                  </a:lnTo>
                  <a:lnTo>
                    <a:pt x="24849" y="23700"/>
                  </a:lnTo>
                  <a:lnTo>
                    <a:pt x="25022" y="23572"/>
                  </a:lnTo>
                  <a:lnTo>
                    <a:pt x="25187" y="23445"/>
                  </a:lnTo>
                  <a:lnTo>
                    <a:pt x="25351" y="23317"/>
                  </a:lnTo>
                  <a:lnTo>
                    <a:pt x="25515" y="23171"/>
                  </a:lnTo>
                  <a:lnTo>
                    <a:pt x="25670" y="23034"/>
                  </a:lnTo>
                  <a:lnTo>
                    <a:pt x="25816" y="22879"/>
                  </a:lnTo>
                  <a:lnTo>
                    <a:pt x="25962" y="22733"/>
                  </a:lnTo>
                  <a:lnTo>
                    <a:pt x="26108" y="22569"/>
                  </a:lnTo>
                  <a:lnTo>
                    <a:pt x="26235" y="22405"/>
                  </a:lnTo>
                  <a:lnTo>
                    <a:pt x="26363" y="22241"/>
                  </a:lnTo>
                  <a:lnTo>
                    <a:pt x="26491" y="22068"/>
                  </a:lnTo>
                  <a:lnTo>
                    <a:pt x="26609" y="21885"/>
                  </a:lnTo>
                  <a:lnTo>
                    <a:pt x="26718" y="21712"/>
                  </a:lnTo>
                  <a:lnTo>
                    <a:pt x="26828" y="21521"/>
                  </a:lnTo>
                  <a:lnTo>
                    <a:pt x="26928" y="21338"/>
                  </a:lnTo>
                  <a:lnTo>
                    <a:pt x="27038" y="21347"/>
                  </a:lnTo>
                  <a:lnTo>
                    <a:pt x="27329" y="21347"/>
                  </a:lnTo>
                  <a:lnTo>
                    <a:pt x="27503" y="21329"/>
                  </a:lnTo>
                  <a:lnTo>
                    <a:pt x="27676" y="21311"/>
                  </a:lnTo>
                  <a:lnTo>
                    <a:pt x="27840" y="21283"/>
                  </a:lnTo>
                  <a:lnTo>
                    <a:pt x="28004" y="21247"/>
                  </a:lnTo>
                  <a:lnTo>
                    <a:pt x="28168" y="21201"/>
                  </a:lnTo>
                  <a:lnTo>
                    <a:pt x="28332" y="21156"/>
                  </a:lnTo>
                  <a:lnTo>
                    <a:pt x="28487" y="21101"/>
                  </a:lnTo>
                  <a:lnTo>
                    <a:pt x="28643" y="21037"/>
                  </a:lnTo>
                  <a:lnTo>
                    <a:pt x="28788" y="20964"/>
                  </a:lnTo>
                  <a:lnTo>
                    <a:pt x="28934" y="20891"/>
                  </a:lnTo>
                  <a:lnTo>
                    <a:pt x="29080" y="20800"/>
                  </a:lnTo>
                  <a:lnTo>
                    <a:pt x="29217" y="20718"/>
                  </a:lnTo>
                  <a:lnTo>
                    <a:pt x="29354" y="20618"/>
                  </a:lnTo>
                  <a:lnTo>
                    <a:pt x="29481" y="20518"/>
                  </a:lnTo>
                  <a:lnTo>
                    <a:pt x="29609" y="20417"/>
                  </a:lnTo>
                  <a:lnTo>
                    <a:pt x="29910" y="20463"/>
                  </a:lnTo>
                  <a:lnTo>
                    <a:pt x="30220" y="20508"/>
                  </a:lnTo>
                  <a:lnTo>
                    <a:pt x="30530" y="20527"/>
                  </a:lnTo>
                  <a:lnTo>
                    <a:pt x="30849" y="20536"/>
                  </a:lnTo>
                  <a:lnTo>
                    <a:pt x="31177" y="20527"/>
                  </a:lnTo>
                  <a:lnTo>
                    <a:pt x="31488" y="20508"/>
                  </a:lnTo>
                  <a:lnTo>
                    <a:pt x="31798" y="20463"/>
                  </a:lnTo>
                  <a:lnTo>
                    <a:pt x="32108" y="20408"/>
                  </a:lnTo>
                  <a:lnTo>
                    <a:pt x="32409" y="20344"/>
                  </a:lnTo>
                  <a:lnTo>
                    <a:pt x="32709" y="20262"/>
                  </a:lnTo>
                  <a:lnTo>
                    <a:pt x="32992" y="20162"/>
                  </a:lnTo>
                  <a:lnTo>
                    <a:pt x="33275" y="20052"/>
                  </a:lnTo>
                  <a:lnTo>
                    <a:pt x="33557" y="19925"/>
                  </a:lnTo>
                  <a:lnTo>
                    <a:pt x="33822" y="19788"/>
                  </a:lnTo>
                  <a:lnTo>
                    <a:pt x="34086" y="19633"/>
                  </a:lnTo>
                  <a:lnTo>
                    <a:pt x="34333" y="19478"/>
                  </a:lnTo>
                  <a:lnTo>
                    <a:pt x="34579" y="19305"/>
                  </a:lnTo>
                  <a:lnTo>
                    <a:pt x="34816" y="19113"/>
                  </a:lnTo>
                  <a:lnTo>
                    <a:pt x="35044" y="18922"/>
                  </a:lnTo>
                  <a:lnTo>
                    <a:pt x="35254" y="18712"/>
                  </a:lnTo>
                  <a:lnTo>
                    <a:pt x="35463" y="18493"/>
                  </a:lnTo>
                  <a:lnTo>
                    <a:pt x="35664" y="18274"/>
                  </a:lnTo>
                  <a:lnTo>
                    <a:pt x="35846" y="18037"/>
                  </a:lnTo>
                  <a:lnTo>
                    <a:pt x="36019" y="17791"/>
                  </a:lnTo>
                  <a:lnTo>
                    <a:pt x="36184" y="17536"/>
                  </a:lnTo>
                  <a:lnTo>
                    <a:pt x="36330" y="17280"/>
                  </a:lnTo>
                  <a:lnTo>
                    <a:pt x="36466" y="17007"/>
                  </a:lnTo>
                  <a:lnTo>
                    <a:pt x="36594" y="16733"/>
                  </a:lnTo>
                  <a:lnTo>
                    <a:pt x="36703" y="16451"/>
                  </a:lnTo>
                  <a:lnTo>
                    <a:pt x="36804" y="16159"/>
                  </a:lnTo>
                  <a:lnTo>
                    <a:pt x="36886" y="15867"/>
                  </a:lnTo>
                  <a:lnTo>
                    <a:pt x="36959" y="15566"/>
                  </a:lnTo>
                  <a:lnTo>
                    <a:pt x="37013" y="15256"/>
                  </a:lnTo>
                  <a:lnTo>
                    <a:pt x="37050" y="14946"/>
                  </a:lnTo>
                  <a:lnTo>
                    <a:pt x="37077" y="14627"/>
                  </a:lnTo>
                  <a:lnTo>
                    <a:pt x="37086" y="14308"/>
                  </a:lnTo>
                  <a:lnTo>
                    <a:pt x="37077" y="14007"/>
                  </a:lnTo>
                  <a:lnTo>
                    <a:pt x="37050" y="13715"/>
                  </a:lnTo>
                  <a:lnTo>
                    <a:pt x="37023" y="13423"/>
                  </a:lnTo>
                  <a:lnTo>
                    <a:pt x="36968" y="13141"/>
                  </a:lnTo>
                  <a:lnTo>
                    <a:pt x="36913" y="12858"/>
                  </a:lnTo>
                  <a:lnTo>
                    <a:pt x="36840" y="12575"/>
                  </a:lnTo>
                  <a:lnTo>
                    <a:pt x="36749" y="12302"/>
                  </a:lnTo>
                  <a:lnTo>
                    <a:pt x="36658" y="12037"/>
                  </a:lnTo>
                  <a:lnTo>
                    <a:pt x="36548" y="11782"/>
                  </a:lnTo>
                  <a:lnTo>
                    <a:pt x="36421" y="11527"/>
                  </a:lnTo>
                  <a:lnTo>
                    <a:pt x="36293" y="11271"/>
                  </a:lnTo>
                  <a:lnTo>
                    <a:pt x="36147" y="11034"/>
                  </a:lnTo>
                  <a:lnTo>
                    <a:pt x="36001" y="10797"/>
                  </a:lnTo>
                  <a:lnTo>
                    <a:pt x="35837" y="10569"/>
                  </a:lnTo>
                  <a:lnTo>
                    <a:pt x="35664" y="10350"/>
                  </a:lnTo>
                  <a:lnTo>
                    <a:pt x="35481" y="10141"/>
                  </a:lnTo>
                  <a:lnTo>
                    <a:pt x="35509" y="9858"/>
                  </a:lnTo>
                  <a:lnTo>
                    <a:pt x="35518" y="9712"/>
                  </a:lnTo>
                  <a:lnTo>
                    <a:pt x="35527" y="9566"/>
                  </a:lnTo>
                  <a:lnTo>
                    <a:pt x="35518" y="9347"/>
                  </a:lnTo>
                  <a:lnTo>
                    <a:pt x="35500" y="9128"/>
                  </a:lnTo>
                  <a:lnTo>
                    <a:pt x="35472" y="8910"/>
                  </a:lnTo>
                  <a:lnTo>
                    <a:pt x="35436" y="8700"/>
                  </a:lnTo>
                  <a:lnTo>
                    <a:pt x="35390" y="8490"/>
                  </a:lnTo>
                  <a:lnTo>
                    <a:pt x="35336" y="8290"/>
                  </a:lnTo>
                  <a:lnTo>
                    <a:pt x="35263" y="8089"/>
                  </a:lnTo>
                  <a:lnTo>
                    <a:pt x="35190" y="7888"/>
                  </a:lnTo>
                  <a:lnTo>
                    <a:pt x="35098" y="7697"/>
                  </a:lnTo>
                  <a:lnTo>
                    <a:pt x="35007" y="7514"/>
                  </a:lnTo>
                  <a:lnTo>
                    <a:pt x="34898" y="7332"/>
                  </a:lnTo>
                  <a:lnTo>
                    <a:pt x="34788" y="7159"/>
                  </a:lnTo>
                  <a:lnTo>
                    <a:pt x="34670" y="6995"/>
                  </a:lnTo>
                  <a:lnTo>
                    <a:pt x="34542" y="6831"/>
                  </a:lnTo>
                  <a:lnTo>
                    <a:pt x="34405" y="6676"/>
                  </a:lnTo>
                  <a:lnTo>
                    <a:pt x="34269" y="6530"/>
                  </a:lnTo>
                  <a:lnTo>
                    <a:pt x="34114" y="6384"/>
                  </a:lnTo>
                  <a:lnTo>
                    <a:pt x="33959" y="6247"/>
                  </a:lnTo>
                  <a:lnTo>
                    <a:pt x="33795" y="6119"/>
                  </a:lnTo>
                  <a:lnTo>
                    <a:pt x="33630" y="6001"/>
                  </a:lnTo>
                  <a:lnTo>
                    <a:pt x="33457" y="5891"/>
                  </a:lnTo>
                  <a:lnTo>
                    <a:pt x="33275" y="5782"/>
                  </a:lnTo>
                  <a:lnTo>
                    <a:pt x="33092" y="5691"/>
                  </a:lnTo>
                  <a:lnTo>
                    <a:pt x="32901" y="5600"/>
                  </a:lnTo>
                  <a:lnTo>
                    <a:pt x="32700" y="5527"/>
                  </a:lnTo>
                  <a:lnTo>
                    <a:pt x="32500" y="5463"/>
                  </a:lnTo>
                  <a:lnTo>
                    <a:pt x="32299" y="5399"/>
                  </a:lnTo>
                  <a:lnTo>
                    <a:pt x="32089" y="5353"/>
                  </a:lnTo>
                  <a:lnTo>
                    <a:pt x="31880" y="5317"/>
                  </a:lnTo>
                  <a:lnTo>
                    <a:pt x="31661" y="5290"/>
                  </a:lnTo>
                  <a:lnTo>
                    <a:pt x="31442" y="5271"/>
                  </a:lnTo>
                  <a:lnTo>
                    <a:pt x="31223" y="5262"/>
                  </a:lnTo>
                  <a:lnTo>
                    <a:pt x="30968" y="5271"/>
                  </a:lnTo>
                  <a:lnTo>
                    <a:pt x="30712" y="5299"/>
                  </a:lnTo>
                  <a:lnTo>
                    <a:pt x="30667" y="5125"/>
                  </a:lnTo>
                  <a:lnTo>
                    <a:pt x="30612" y="4961"/>
                  </a:lnTo>
                  <a:lnTo>
                    <a:pt x="30548" y="4788"/>
                  </a:lnTo>
                  <a:lnTo>
                    <a:pt x="30475" y="4633"/>
                  </a:lnTo>
                  <a:lnTo>
                    <a:pt x="30402" y="4469"/>
                  </a:lnTo>
                  <a:lnTo>
                    <a:pt x="30320" y="4314"/>
                  </a:lnTo>
                  <a:lnTo>
                    <a:pt x="30238" y="4159"/>
                  </a:lnTo>
                  <a:lnTo>
                    <a:pt x="30138" y="4013"/>
                  </a:lnTo>
                  <a:lnTo>
                    <a:pt x="30038" y="3867"/>
                  </a:lnTo>
                  <a:lnTo>
                    <a:pt x="29937" y="3730"/>
                  </a:lnTo>
                  <a:lnTo>
                    <a:pt x="29828" y="3593"/>
                  </a:lnTo>
                  <a:lnTo>
                    <a:pt x="29709" y="3466"/>
                  </a:lnTo>
                  <a:lnTo>
                    <a:pt x="29591" y="3338"/>
                  </a:lnTo>
                  <a:lnTo>
                    <a:pt x="29463" y="3220"/>
                  </a:lnTo>
                  <a:lnTo>
                    <a:pt x="29336" y="3101"/>
                  </a:lnTo>
                  <a:lnTo>
                    <a:pt x="29199" y="2992"/>
                  </a:lnTo>
                  <a:lnTo>
                    <a:pt x="29062" y="2891"/>
                  </a:lnTo>
                  <a:lnTo>
                    <a:pt x="28916" y="2791"/>
                  </a:lnTo>
                  <a:lnTo>
                    <a:pt x="28770" y="2691"/>
                  </a:lnTo>
                  <a:lnTo>
                    <a:pt x="28624" y="2609"/>
                  </a:lnTo>
                  <a:lnTo>
                    <a:pt x="28469" y="2527"/>
                  </a:lnTo>
                  <a:lnTo>
                    <a:pt x="28305" y="2454"/>
                  </a:lnTo>
                  <a:lnTo>
                    <a:pt x="28141" y="2381"/>
                  </a:lnTo>
                  <a:lnTo>
                    <a:pt x="27977" y="2317"/>
                  </a:lnTo>
                  <a:lnTo>
                    <a:pt x="27813" y="2262"/>
                  </a:lnTo>
                  <a:lnTo>
                    <a:pt x="27639" y="2217"/>
                  </a:lnTo>
                  <a:lnTo>
                    <a:pt x="27466" y="2171"/>
                  </a:lnTo>
                  <a:lnTo>
                    <a:pt x="27284" y="2134"/>
                  </a:lnTo>
                  <a:lnTo>
                    <a:pt x="27101" y="2107"/>
                  </a:lnTo>
                  <a:lnTo>
                    <a:pt x="26919" y="2089"/>
                  </a:lnTo>
                  <a:lnTo>
                    <a:pt x="26737" y="2080"/>
                  </a:lnTo>
                  <a:lnTo>
                    <a:pt x="26336" y="2080"/>
                  </a:lnTo>
                  <a:lnTo>
                    <a:pt x="26135" y="2098"/>
                  </a:lnTo>
                  <a:lnTo>
                    <a:pt x="25925" y="2125"/>
                  </a:lnTo>
                  <a:lnTo>
                    <a:pt x="25725" y="2162"/>
                  </a:lnTo>
                  <a:lnTo>
                    <a:pt x="25524" y="2207"/>
                  </a:lnTo>
                  <a:lnTo>
                    <a:pt x="25323" y="2253"/>
                  </a:lnTo>
                  <a:lnTo>
                    <a:pt x="25132" y="2317"/>
                  </a:lnTo>
                  <a:lnTo>
                    <a:pt x="24940" y="2390"/>
                  </a:lnTo>
                  <a:lnTo>
                    <a:pt x="24731" y="2244"/>
                  </a:lnTo>
                  <a:lnTo>
                    <a:pt x="24503" y="2107"/>
                  </a:lnTo>
                  <a:lnTo>
                    <a:pt x="24275" y="1970"/>
                  </a:lnTo>
                  <a:lnTo>
                    <a:pt x="24047" y="1852"/>
                  </a:lnTo>
                  <a:lnTo>
                    <a:pt x="23810" y="1733"/>
                  </a:lnTo>
                  <a:lnTo>
                    <a:pt x="23563" y="1633"/>
                  </a:lnTo>
                  <a:lnTo>
                    <a:pt x="23317" y="1533"/>
                  </a:lnTo>
                  <a:lnTo>
                    <a:pt x="23062" y="1451"/>
                  </a:lnTo>
                  <a:lnTo>
                    <a:pt x="22807" y="1369"/>
                  </a:lnTo>
                  <a:lnTo>
                    <a:pt x="22551" y="1305"/>
                  </a:lnTo>
                  <a:lnTo>
                    <a:pt x="22287" y="1250"/>
                  </a:lnTo>
                  <a:lnTo>
                    <a:pt x="22022" y="1195"/>
                  </a:lnTo>
                  <a:lnTo>
                    <a:pt x="21749" y="1159"/>
                  </a:lnTo>
                  <a:lnTo>
                    <a:pt x="21475" y="1131"/>
                  </a:lnTo>
                  <a:lnTo>
                    <a:pt x="21193" y="1113"/>
                  </a:lnTo>
                  <a:lnTo>
                    <a:pt x="20709" y="1113"/>
                  </a:lnTo>
                  <a:lnTo>
                    <a:pt x="20500" y="1122"/>
                  </a:lnTo>
                  <a:lnTo>
                    <a:pt x="20299" y="1141"/>
                  </a:lnTo>
                  <a:lnTo>
                    <a:pt x="20089" y="1159"/>
                  </a:lnTo>
                  <a:lnTo>
                    <a:pt x="19889" y="1186"/>
                  </a:lnTo>
                  <a:lnTo>
                    <a:pt x="19688" y="1223"/>
                  </a:lnTo>
                  <a:lnTo>
                    <a:pt x="19487" y="1259"/>
                  </a:lnTo>
                  <a:lnTo>
                    <a:pt x="19296" y="1305"/>
                  </a:lnTo>
                  <a:lnTo>
                    <a:pt x="19095" y="1350"/>
                  </a:lnTo>
                  <a:lnTo>
                    <a:pt x="18904" y="1405"/>
                  </a:lnTo>
                  <a:lnTo>
                    <a:pt x="18721" y="1469"/>
                  </a:lnTo>
                  <a:lnTo>
                    <a:pt x="18530" y="1533"/>
                  </a:lnTo>
                  <a:lnTo>
                    <a:pt x="18348" y="1606"/>
                  </a:lnTo>
                  <a:lnTo>
                    <a:pt x="18165" y="1679"/>
                  </a:lnTo>
                  <a:lnTo>
                    <a:pt x="17983" y="1761"/>
                  </a:lnTo>
                  <a:lnTo>
                    <a:pt x="17810" y="1843"/>
                  </a:lnTo>
                  <a:lnTo>
                    <a:pt x="17627" y="1633"/>
                  </a:lnTo>
                  <a:lnTo>
                    <a:pt x="17445" y="1441"/>
                  </a:lnTo>
                  <a:lnTo>
                    <a:pt x="17244" y="1250"/>
                  </a:lnTo>
                  <a:lnTo>
                    <a:pt x="17035" y="1077"/>
                  </a:lnTo>
                  <a:lnTo>
                    <a:pt x="16825" y="913"/>
                  </a:lnTo>
                  <a:lnTo>
                    <a:pt x="16597" y="767"/>
                  </a:lnTo>
                  <a:lnTo>
                    <a:pt x="16360" y="621"/>
                  </a:lnTo>
                  <a:lnTo>
                    <a:pt x="16123" y="502"/>
                  </a:lnTo>
                  <a:lnTo>
                    <a:pt x="15867" y="384"/>
                  </a:lnTo>
                  <a:lnTo>
                    <a:pt x="15612" y="283"/>
                  </a:lnTo>
                  <a:lnTo>
                    <a:pt x="15348" y="201"/>
                  </a:lnTo>
                  <a:lnTo>
                    <a:pt x="15083" y="128"/>
                  </a:lnTo>
                  <a:lnTo>
                    <a:pt x="14800" y="74"/>
                  </a:lnTo>
                  <a:lnTo>
                    <a:pt x="14518" y="28"/>
                  </a:lnTo>
                  <a:lnTo>
                    <a:pt x="14235" y="10"/>
                  </a:lnTo>
                  <a:lnTo>
                    <a:pt x="13943" y="1"/>
                  </a:lnTo>
                  <a:close/>
                </a:path>
              </a:pathLst>
            </a:custGeom>
            <a:solidFill>
              <a:schemeClr val="accent3">
                <a:lumMod val="40000"/>
                <a:lumOff val="60000"/>
              </a:schemeClr>
            </a:solidFill>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33" name="Google Shape;102;p17">
              <a:extLst>
                <a:ext uri="{FF2B5EF4-FFF2-40B4-BE49-F238E27FC236}">
                  <a16:creationId xmlns:a16="http://schemas.microsoft.com/office/drawing/2014/main" id="{10CF2213-6D95-0E8D-1740-7EB05EC97A30}"/>
                </a:ext>
              </a:extLst>
            </p:cNvPr>
            <p:cNvSpPr/>
            <p:nvPr/>
          </p:nvSpPr>
          <p:spPr>
            <a:xfrm>
              <a:off x="4089579" y="2539374"/>
              <a:ext cx="281563" cy="494939"/>
            </a:xfrm>
            <a:custGeom>
              <a:avLst/>
              <a:gdLst/>
              <a:ahLst/>
              <a:cxnLst/>
              <a:rect l="l" t="t" r="r" b="b"/>
              <a:pathLst>
                <a:path w="5463" h="9603" extrusionOk="0">
                  <a:moveTo>
                    <a:pt x="0" y="1"/>
                  </a:moveTo>
                  <a:lnTo>
                    <a:pt x="0" y="529"/>
                  </a:lnTo>
                  <a:lnTo>
                    <a:pt x="256" y="539"/>
                  </a:lnTo>
                  <a:lnTo>
                    <a:pt x="511" y="557"/>
                  </a:lnTo>
                  <a:lnTo>
                    <a:pt x="757" y="584"/>
                  </a:lnTo>
                  <a:lnTo>
                    <a:pt x="994" y="630"/>
                  </a:lnTo>
                  <a:lnTo>
                    <a:pt x="1231" y="684"/>
                  </a:lnTo>
                  <a:lnTo>
                    <a:pt x="1468" y="748"/>
                  </a:lnTo>
                  <a:lnTo>
                    <a:pt x="1696" y="830"/>
                  </a:lnTo>
                  <a:lnTo>
                    <a:pt x="1924" y="912"/>
                  </a:lnTo>
                  <a:lnTo>
                    <a:pt x="2143" y="1013"/>
                  </a:lnTo>
                  <a:lnTo>
                    <a:pt x="2353" y="1122"/>
                  </a:lnTo>
                  <a:lnTo>
                    <a:pt x="2563" y="1241"/>
                  </a:lnTo>
                  <a:lnTo>
                    <a:pt x="2754" y="1368"/>
                  </a:lnTo>
                  <a:lnTo>
                    <a:pt x="2955" y="1505"/>
                  </a:lnTo>
                  <a:lnTo>
                    <a:pt x="3137" y="1660"/>
                  </a:lnTo>
                  <a:lnTo>
                    <a:pt x="3320" y="1815"/>
                  </a:lnTo>
                  <a:lnTo>
                    <a:pt x="3493" y="1970"/>
                  </a:lnTo>
                  <a:lnTo>
                    <a:pt x="3648" y="2143"/>
                  </a:lnTo>
                  <a:lnTo>
                    <a:pt x="3803" y="2326"/>
                  </a:lnTo>
                  <a:lnTo>
                    <a:pt x="3958" y="2508"/>
                  </a:lnTo>
                  <a:lnTo>
                    <a:pt x="4095" y="2700"/>
                  </a:lnTo>
                  <a:lnTo>
                    <a:pt x="4222" y="2900"/>
                  </a:lnTo>
                  <a:lnTo>
                    <a:pt x="4341" y="3110"/>
                  </a:lnTo>
                  <a:lnTo>
                    <a:pt x="4450" y="3320"/>
                  </a:lnTo>
                  <a:lnTo>
                    <a:pt x="4551" y="3539"/>
                  </a:lnTo>
                  <a:lnTo>
                    <a:pt x="4633" y="3767"/>
                  </a:lnTo>
                  <a:lnTo>
                    <a:pt x="4715" y="3995"/>
                  </a:lnTo>
                  <a:lnTo>
                    <a:pt x="4779" y="4232"/>
                  </a:lnTo>
                  <a:lnTo>
                    <a:pt x="4833" y="4469"/>
                  </a:lnTo>
                  <a:lnTo>
                    <a:pt x="4879" y="4706"/>
                  </a:lnTo>
                  <a:lnTo>
                    <a:pt x="4906" y="4952"/>
                  </a:lnTo>
                  <a:lnTo>
                    <a:pt x="4924" y="5207"/>
                  </a:lnTo>
                  <a:lnTo>
                    <a:pt x="4934" y="5453"/>
                  </a:lnTo>
                  <a:lnTo>
                    <a:pt x="4924" y="5727"/>
                  </a:lnTo>
                  <a:lnTo>
                    <a:pt x="4906" y="5991"/>
                  </a:lnTo>
                  <a:lnTo>
                    <a:pt x="4870" y="6256"/>
                  </a:lnTo>
                  <a:lnTo>
                    <a:pt x="4815" y="6520"/>
                  </a:lnTo>
                  <a:lnTo>
                    <a:pt x="4751" y="6776"/>
                  </a:lnTo>
                  <a:lnTo>
                    <a:pt x="4678" y="7031"/>
                  </a:lnTo>
                  <a:lnTo>
                    <a:pt x="4587" y="7277"/>
                  </a:lnTo>
                  <a:lnTo>
                    <a:pt x="4487" y="7523"/>
                  </a:lnTo>
                  <a:lnTo>
                    <a:pt x="4368" y="7760"/>
                  </a:lnTo>
                  <a:lnTo>
                    <a:pt x="4231" y="7988"/>
                  </a:lnTo>
                  <a:lnTo>
                    <a:pt x="4095" y="8207"/>
                  </a:lnTo>
                  <a:lnTo>
                    <a:pt x="3940" y="8426"/>
                  </a:lnTo>
                  <a:lnTo>
                    <a:pt x="3775" y="8636"/>
                  </a:lnTo>
                  <a:lnTo>
                    <a:pt x="3593" y="8836"/>
                  </a:lnTo>
                  <a:lnTo>
                    <a:pt x="3411" y="9028"/>
                  </a:lnTo>
                  <a:lnTo>
                    <a:pt x="3210" y="9201"/>
                  </a:lnTo>
                  <a:lnTo>
                    <a:pt x="3548" y="9602"/>
                  </a:lnTo>
                  <a:lnTo>
                    <a:pt x="3766" y="9402"/>
                  </a:lnTo>
                  <a:lnTo>
                    <a:pt x="3976" y="9192"/>
                  </a:lnTo>
                  <a:lnTo>
                    <a:pt x="4177" y="8973"/>
                  </a:lnTo>
                  <a:lnTo>
                    <a:pt x="4359" y="8745"/>
                  </a:lnTo>
                  <a:lnTo>
                    <a:pt x="4532" y="8508"/>
                  </a:lnTo>
                  <a:lnTo>
                    <a:pt x="4687" y="8253"/>
                  </a:lnTo>
                  <a:lnTo>
                    <a:pt x="4833" y="8007"/>
                  </a:lnTo>
                  <a:lnTo>
                    <a:pt x="4961" y="7742"/>
                  </a:lnTo>
                  <a:lnTo>
                    <a:pt x="5070" y="7469"/>
                  </a:lnTo>
                  <a:lnTo>
                    <a:pt x="5180" y="7195"/>
                  </a:lnTo>
                  <a:lnTo>
                    <a:pt x="5262" y="6922"/>
                  </a:lnTo>
                  <a:lnTo>
                    <a:pt x="5335" y="6630"/>
                  </a:lnTo>
                  <a:lnTo>
                    <a:pt x="5389" y="6347"/>
                  </a:lnTo>
                  <a:lnTo>
                    <a:pt x="5426" y="6055"/>
                  </a:lnTo>
                  <a:lnTo>
                    <a:pt x="5453" y="5754"/>
                  </a:lnTo>
                  <a:lnTo>
                    <a:pt x="5462" y="5453"/>
                  </a:lnTo>
                  <a:lnTo>
                    <a:pt x="5453" y="5180"/>
                  </a:lnTo>
                  <a:lnTo>
                    <a:pt x="5435" y="4897"/>
                  </a:lnTo>
                  <a:lnTo>
                    <a:pt x="5399" y="4624"/>
                  </a:lnTo>
                  <a:lnTo>
                    <a:pt x="5353" y="4359"/>
                  </a:lnTo>
                  <a:lnTo>
                    <a:pt x="5289" y="4095"/>
                  </a:lnTo>
                  <a:lnTo>
                    <a:pt x="5216" y="3839"/>
                  </a:lnTo>
                  <a:lnTo>
                    <a:pt x="5125" y="3584"/>
                  </a:lnTo>
                  <a:lnTo>
                    <a:pt x="5034" y="3338"/>
                  </a:lnTo>
                  <a:lnTo>
                    <a:pt x="4924" y="3092"/>
                  </a:lnTo>
                  <a:lnTo>
                    <a:pt x="4797" y="2864"/>
                  </a:lnTo>
                  <a:lnTo>
                    <a:pt x="4669" y="2627"/>
                  </a:lnTo>
                  <a:lnTo>
                    <a:pt x="4523" y="2408"/>
                  </a:lnTo>
                  <a:lnTo>
                    <a:pt x="4377" y="2198"/>
                  </a:lnTo>
                  <a:lnTo>
                    <a:pt x="4213" y="1988"/>
                  </a:lnTo>
                  <a:lnTo>
                    <a:pt x="4040" y="1788"/>
                  </a:lnTo>
                  <a:lnTo>
                    <a:pt x="3858" y="1605"/>
                  </a:lnTo>
                  <a:lnTo>
                    <a:pt x="3666" y="1423"/>
                  </a:lnTo>
                  <a:lnTo>
                    <a:pt x="3475" y="1250"/>
                  </a:lnTo>
                  <a:lnTo>
                    <a:pt x="3265" y="1086"/>
                  </a:lnTo>
                  <a:lnTo>
                    <a:pt x="3055" y="940"/>
                  </a:lnTo>
                  <a:lnTo>
                    <a:pt x="2827" y="794"/>
                  </a:lnTo>
                  <a:lnTo>
                    <a:pt x="2599" y="666"/>
                  </a:lnTo>
                  <a:lnTo>
                    <a:pt x="2371" y="539"/>
                  </a:lnTo>
                  <a:lnTo>
                    <a:pt x="2125" y="429"/>
                  </a:lnTo>
                  <a:lnTo>
                    <a:pt x="1879" y="338"/>
                  </a:lnTo>
                  <a:lnTo>
                    <a:pt x="1624" y="247"/>
                  </a:lnTo>
                  <a:lnTo>
                    <a:pt x="1368" y="174"/>
                  </a:lnTo>
                  <a:lnTo>
                    <a:pt x="1104" y="110"/>
                  </a:lnTo>
                  <a:lnTo>
                    <a:pt x="830" y="64"/>
                  </a:lnTo>
                  <a:lnTo>
                    <a:pt x="566" y="28"/>
                  </a:lnTo>
                  <a:lnTo>
                    <a:pt x="283" y="1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p17">
              <a:extLst>
                <a:ext uri="{FF2B5EF4-FFF2-40B4-BE49-F238E27FC236}">
                  <a16:creationId xmlns:a16="http://schemas.microsoft.com/office/drawing/2014/main" id="{317D26C4-6A20-3D22-DFD9-CFAFE187C047}"/>
                </a:ext>
              </a:extLst>
            </p:cNvPr>
            <p:cNvSpPr/>
            <p:nvPr/>
          </p:nvSpPr>
          <p:spPr>
            <a:xfrm>
              <a:off x="4291206" y="2526231"/>
              <a:ext cx="100606" cy="151373"/>
            </a:xfrm>
            <a:custGeom>
              <a:avLst/>
              <a:gdLst/>
              <a:ahLst/>
              <a:cxnLst/>
              <a:rect l="l" t="t" r="r" b="b"/>
              <a:pathLst>
                <a:path w="1952" h="2937" extrusionOk="0">
                  <a:moveTo>
                    <a:pt x="1423" y="0"/>
                  </a:moveTo>
                  <a:lnTo>
                    <a:pt x="1414" y="192"/>
                  </a:lnTo>
                  <a:lnTo>
                    <a:pt x="1386" y="374"/>
                  </a:lnTo>
                  <a:lnTo>
                    <a:pt x="1341" y="547"/>
                  </a:lnTo>
                  <a:lnTo>
                    <a:pt x="1295" y="730"/>
                  </a:lnTo>
                  <a:lnTo>
                    <a:pt x="1240" y="903"/>
                  </a:lnTo>
                  <a:lnTo>
                    <a:pt x="1167" y="1076"/>
                  </a:lnTo>
                  <a:lnTo>
                    <a:pt x="1095" y="1240"/>
                  </a:lnTo>
                  <a:lnTo>
                    <a:pt x="1003" y="1405"/>
                  </a:lnTo>
                  <a:lnTo>
                    <a:pt x="912" y="1560"/>
                  </a:lnTo>
                  <a:lnTo>
                    <a:pt x="803" y="1715"/>
                  </a:lnTo>
                  <a:lnTo>
                    <a:pt x="684" y="1860"/>
                  </a:lnTo>
                  <a:lnTo>
                    <a:pt x="566" y="2006"/>
                  </a:lnTo>
                  <a:lnTo>
                    <a:pt x="438" y="2143"/>
                  </a:lnTo>
                  <a:lnTo>
                    <a:pt x="301" y="2271"/>
                  </a:lnTo>
                  <a:lnTo>
                    <a:pt x="155" y="2389"/>
                  </a:lnTo>
                  <a:lnTo>
                    <a:pt x="0" y="2499"/>
                  </a:lnTo>
                  <a:lnTo>
                    <a:pt x="292" y="2936"/>
                  </a:lnTo>
                  <a:lnTo>
                    <a:pt x="474" y="2800"/>
                  </a:lnTo>
                  <a:lnTo>
                    <a:pt x="648" y="2663"/>
                  </a:lnTo>
                  <a:lnTo>
                    <a:pt x="803" y="2517"/>
                  </a:lnTo>
                  <a:lnTo>
                    <a:pt x="958" y="2362"/>
                  </a:lnTo>
                  <a:lnTo>
                    <a:pt x="1095" y="2198"/>
                  </a:lnTo>
                  <a:lnTo>
                    <a:pt x="1231" y="2025"/>
                  </a:lnTo>
                  <a:lnTo>
                    <a:pt x="1350" y="1842"/>
                  </a:lnTo>
                  <a:lnTo>
                    <a:pt x="1459" y="1660"/>
                  </a:lnTo>
                  <a:lnTo>
                    <a:pt x="1560" y="1468"/>
                  </a:lnTo>
                  <a:lnTo>
                    <a:pt x="1651" y="1277"/>
                  </a:lnTo>
                  <a:lnTo>
                    <a:pt x="1733" y="1076"/>
                  </a:lnTo>
                  <a:lnTo>
                    <a:pt x="1797" y="876"/>
                  </a:lnTo>
                  <a:lnTo>
                    <a:pt x="1860" y="666"/>
                  </a:lnTo>
                  <a:lnTo>
                    <a:pt x="1897" y="456"/>
                  </a:lnTo>
                  <a:lnTo>
                    <a:pt x="1933" y="246"/>
                  </a:lnTo>
                  <a:lnTo>
                    <a:pt x="1952" y="37"/>
                  </a:lnTo>
                  <a:lnTo>
                    <a:pt x="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p17">
              <a:extLst>
                <a:ext uri="{FF2B5EF4-FFF2-40B4-BE49-F238E27FC236}">
                  <a16:creationId xmlns:a16="http://schemas.microsoft.com/office/drawing/2014/main" id="{9F68BAB2-72BD-3FBF-12C2-283D39B20613}"/>
                </a:ext>
              </a:extLst>
            </p:cNvPr>
            <p:cNvSpPr/>
            <p:nvPr/>
          </p:nvSpPr>
          <p:spPr>
            <a:xfrm>
              <a:off x="3942946" y="2583544"/>
              <a:ext cx="120810" cy="187606"/>
            </a:xfrm>
            <a:custGeom>
              <a:avLst/>
              <a:gdLst/>
              <a:ahLst/>
              <a:cxnLst/>
              <a:rect l="l" t="t" r="r" b="b"/>
              <a:pathLst>
                <a:path w="2344" h="3640" extrusionOk="0">
                  <a:moveTo>
                    <a:pt x="137" y="1"/>
                  </a:moveTo>
                  <a:lnTo>
                    <a:pt x="0" y="511"/>
                  </a:lnTo>
                  <a:lnTo>
                    <a:pt x="119" y="548"/>
                  </a:lnTo>
                  <a:lnTo>
                    <a:pt x="237" y="584"/>
                  </a:lnTo>
                  <a:lnTo>
                    <a:pt x="347" y="630"/>
                  </a:lnTo>
                  <a:lnTo>
                    <a:pt x="456" y="675"/>
                  </a:lnTo>
                  <a:lnTo>
                    <a:pt x="566" y="730"/>
                  </a:lnTo>
                  <a:lnTo>
                    <a:pt x="666" y="794"/>
                  </a:lnTo>
                  <a:lnTo>
                    <a:pt x="766" y="858"/>
                  </a:lnTo>
                  <a:lnTo>
                    <a:pt x="858" y="931"/>
                  </a:lnTo>
                  <a:lnTo>
                    <a:pt x="949" y="1004"/>
                  </a:lnTo>
                  <a:lnTo>
                    <a:pt x="1040" y="1086"/>
                  </a:lnTo>
                  <a:lnTo>
                    <a:pt x="1131" y="1168"/>
                  </a:lnTo>
                  <a:lnTo>
                    <a:pt x="1204" y="1259"/>
                  </a:lnTo>
                  <a:lnTo>
                    <a:pt x="1286" y="1350"/>
                  </a:lnTo>
                  <a:lnTo>
                    <a:pt x="1359" y="1441"/>
                  </a:lnTo>
                  <a:lnTo>
                    <a:pt x="1423" y="1542"/>
                  </a:lnTo>
                  <a:lnTo>
                    <a:pt x="1487" y="1651"/>
                  </a:lnTo>
                  <a:lnTo>
                    <a:pt x="1551" y="1751"/>
                  </a:lnTo>
                  <a:lnTo>
                    <a:pt x="1596" y="1861"/>
                  </a:lnTo>
                  <a:lnTo>
                    <a:pt x="1651" y="1979"/>
                  </a:lnTo>
                  <a:lnTo>
                    <a:pt x="1687" y="2089"/>
                  </a:lnTo>
                  <a:lnTo>
                    <a:pt x="1724" y="2198"/>
                  </a:lnTo>
                  <a:lnTo>
                    <a:pt x="1751" y="2317"/>
                  </a:lnTo>
                  <a:lnTo>
                    <a:pt x="1779" y="2435"/>
                  </a:lnTo>
                  <a:lnTo>
                    <a:pt x="1797" y="2554"/>
                  </a:lnTo>
                  <a:lnTo>
                    <a:pt x="1806" y="2672"/>
                  </a:lnTo>
                  <a:lnTo>
                    <a:pt x="1815" y="2791"/>
                  </a:lnTo>
                  <a:lnTo>
                    <a:pt x="1815" y="2910"/>
                  </a:lnTo>
                  <a:lnTo>
                    <a:pt x="1815" y="3028"/>
                  </a:lnTo>
                  <a:lnTo>
                    <a:pt x="1797" y="3147"/>
                  </a:lnTo>
                  <a:lnTo>
                    <a:pt x="1788" y="3265"/>
                  </a:lnTo>
                  <a:lnTo>
                    <a:pt x="1760" y="3384"/>
                  </a:lnTo>
                  <a:lnTo>
                    <a:pt x="1733" y="3502"/>
                  </a:lnTo>
                  <a:lnTo>
                    <a:pt x="2244" y="3639"/>
                  </a:lnTo>
                  <a:lnTo>
                    <a:pt x="2280" y="3493"/>
                  </a:lnTo>
                  <a:lnTo>
                    <a:pt x="2307" y="3347"/>
                  </a:lnTo>
                  <a:lnTo>
                    <a:pt x="2326" y="3201"/>
                  </a:lnTo>
                  <a:lnTo>
                    <a:pt x="2335" y="3055"/>
                  </a:lnTo>
                  <a:lnTo>
                    <a:pt x="2344" y="2919"/>
                  </a:lnTo>
                  <a:lnTo>
                    <a:pt x="2344" y="2773"/>
                  </a:lnTo>
                  <a:lnTo>
                    <a:pt x="2335" y="2627"/>
                  </a:lnTo>
                  <a:lnTo>
                    <a:pt x="2317" y="2481"/>
                  </a:lnTo>
                  <a:lnTo>
                    <a:pt x="2298" y="2335"/>
                  </a:lnTo>
                  <a:lnTo>
                    <a:pt x="2262" y="2198"/>
                  </a:lnTo>
                  <a:lnTo>
                    <a:pt x="2225" y="2062"/>
                  </a:lnTo>
                  <a:lnTo>
                    <a:pt x="2189" y="1916"/>
                  </a:lnTo>
                  <a:lnTo>
                    <a:pt x="2134" y="1779"/>
                  </a:lnTo>
                  <a:lnTo>
                    <a:pt x="2079" y="1651"/>
                  </a:lnTo>
                  <a:lnTo>
                    <a:pt x="2016" y="1514"/>
                  </a:lnTo>
                  <a:lnTo>
                    <a:pt x="1943" y="1387"/>
                  </a:lnTo>
                  <a:lnTo>
                    <a:pt x="1870" y="1259"/>
                  </a:lnTo>
                  <a:lnTo>
                    <a:pt x="1788" y="1141"/>
                  </a:lnTo>
                  <a:lnTo>
                    <a:pt x="1696" y="1022"/>
                  </a:lnTo>
                  <a:lnTo>
                    <a:pt x="1605" y="913"/>
                  </a:lnTo>
                  <a:lnTo>
                    <a:pt x="1505" y="803"/>
                  </a:lnTo>
                  <a:lnTo>
                    <a:pt x="1405" y="703"/>
                  </a:lnTo>
                  <a:lnTo>
                    <a:pt x="1295" y="603"/>
                  </a:lnTo>
                  <a:lnTo>
                    <a:pt x="1177" y="511"/>
                  </a:lnTo>
                  <a:lnTo>
                    <a:pt x="1067" y="429"/>
                  </a:lnTo>
                  <a:lnTo>
                    <a:pt x="940" y="347"/>
                  </a:lnTo>
                  <a:lnTo>
                    <a:pt x="821" y="274"/>
                  </a:lnTo>
                  <a:lnTo>
                    <a:pt x="693" y="210"/>
                  </a:lnTo>
                  <a:lnTo>
                    <a:pt x="557" y="147"/>
                  </a:lnTo>
                  <a:lnTo>
                    <a:pt x="420" y="92"/>
                  </a:lnTo>
                  <a:lnTo>
                    <a:pt x="283" y="46"/>
                  </a:ln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p17">
              <a:extLst>
                <a:ext uri="{FF2B5EF4-FFF2-40B4-BE49-F238E27FC236}">
                  <a16:creationId xmlns:a16="http://schemas.microsoft.com/office/drawing/2014/main" id="{3A5B8258-395B-04B4-5F5B-7668646B4A71}"/>
                </a:ext>
              </a:extLst>
            </p:cNvPr>
            <p:cNvSpPr/>
            <p:nvPr/>
          </p:nvSpPr>
          <p:spPr>
            <a:xfrm>
              <a:off x="4346664" y="2495203"/>
              <a:ext cx="63033" cy="63497"/>
            </a:xfrm>
            <a:custGeom>
              <a:avLst/>
              <a:gdLst/>
              <a:ahLst/>
              <a:cxnLst/>
              <a:rect l="l" t="t" r="r" b="b"/>
              <a:pathLst>
                <a:path w="1223" h="1232" extrusionOk="0">
                  <a:moveTo>
                    <a:pt x="611" y="0"/>
                  </a:moveTo>
                  <a:lnTo>
                    <a:pt x="547" y="10"/>
                  </a:lnTo>
                  <a:lnTo>
                    <a:pt x="493" y="19"/>
                  </a:lnTo>
                  <a:lnTo>
                    <a:pt x="429" y="28"/>
                  </a:lnTo>
                  <a:lnTo>
                    <a:pt x="374" y="55"/>
                  </a:lnTo>
                  <a:lnTo>
                    <a:pt x="319" y="82"/>
                  </a:lnTo>
                  <a:lnTo>
                    <a:pt x="265" y="110"/>
                  </a:lnTo>
                  <a:lnTo>
                    <a:pt x="219" y="146"/>
                  </a:lnTo>
                  <a:lnTo>
                    <a:pt x="174" y="183"/>
                  </a:lnTo>
                  <a:lnTo>
                    <a:pt x="137" y="228"/>
                  </a:lnTo>
                  <a:lnTo>
                    <a:pt x="101" y="274"/>
                  </a:lnTo>
                  <a:lnTo>
                    <a:pt x="73" y="329"/>
                  </a:lnTo>
                  <a:lnTo>
                    <a:pt x="46" y="383"/>
                  </a:lnTo>
                  <a:lnTo>
                    <a:pt x="28" y="438"/>
                  </a:lnTo>
                  <a:lnTo>
                    <a:pt x="9" y="493"/>
                  </a:lnTo>
                  <a:lnTo>
                    <a:pt x="0" y="557"/>
                  </a:lnTo>
                  <a:lnTo>
                    <a:pt x="0" y="620"/>
                  </a:lnTo>
                  <a:lnTo>
                    <a:pt x="0" y="684"/>
                  </a:lnTo>
                  <a:lnTo>
                    <a:pt x="9" y="748"/>
                  </a:lnTo>
                  <a:lnTo>
                    <a:pt x="28" y="803"/>
                  </a:lnTo>
                  <a:lnTo>
                    <a:pt x="46" y="858"/>
                  </a:lnTo>
                  <a:lnTo>
                    <a:pt x="73" y="912"/>
                  </a:lnTo>
                  <a:lnTo>
                    <a:pt x="101" y="967"/>
                  </a:lnTo>
                  <a:lnTo>
                    <a:pt x="137" y="1013"/>
                  </a:lnTo>
                  <a:lnTo>
                    <a:pt x="174" y="1058"/>
                  </a:lnTo>
                  <a:lnTo>
                    <a:pt x="219" y="1095"/>
                  </a:lnTo>
                  <a:lnTo>
                    <a:pt x="265" y="1131"/>
                  </a:lnTo>
                  <a:lnTo>
                    <a:pt x="319" y="1158"/>
                  </a:lnTo>
                  <a:lnTo>
                    <a:pt x="374" y="1186"/>
                  </a:lnTo>
                  <a:lnTo>
                    <a:pt x="429" y="1204"/>
                  </a:lnTo>
                  <a:lnTo>
                    <a:pt x="493" y="1222"/>
                  </a:lnTo>
                  <a:lnTo>
                    <a:pt x="547" y="1231"/>
                  </a:lnTo>
                  <a:lnTo>
                    <a:pt x="675" y="1231"/>
                  </a:lnTo>
                  <a:lnTo>
                    <a:pt x="739" y="1222"/>
                  </a:lnTo>
                  <a:lnTo>
                    <a:pt x="794" y="1204"/>
                  </a:lnTo>
                  <a:lnTo>
                    <a:pt x="848" y="1186"/>
                  </a:lnTo>
                  <a:lnTo>
                    <a:pt x="903" y="1158"/>
                  </a:lnTo>
                  <a:lnTo>
                    <a:pt x="958" y="1131"/>
                  </a:lnTo>
                  <a:lnTo>
                    <a:pt x="1003" y="1095"/>
                  </a:lnTo>
                  <a:lnTo>
                    <a:pt x="1049" y="1058"/>
                  </a:lnTo>
                  <a:lnTo>
                    <a:pt x="1085" y="1013"/>
                  </a:lnTo>
                  <a:lnTo>
                    <a:pt x="1122" y="967"/>
                  </a:lnTo>
                  <a:lnTo>
                    <a:pt x="1149" y="912"/>
                  </a:lnTo>
                  <a:lnTo>
                    <a:pt x="1177" y="858"/>
                  </a:lnTo>
                  <a:lnTo>
                    <a:pt x="1195" y="803"/>
                  </a:lnTo>
                  <a:lnTo>
                    <a:pt x="1213" y="748"/>
                  </a:lnTo>
                  <a:lnTo>
                    <a:pt x="1222" y="684"/>
                  </a:lnTo>
                  <a:lnTo>
                    <a:pt x="1222" y="620"/>
                  </a:lnTo>
                  <a:lnTo>
                    <a:pt x="1222" y="557"/>
                  </a:lnTo>
                  <a:lnTo>
                    <a:pt x="1213" y="493"/>
                  </a:lnTo>
                  <a:lnTo>
                    <a:pt x="1195" y="438"/>
                  </a:lnTo>
                  <a:lnTo>
                    <a:pt x="1177" y="383"/>
                  </a:lnTo>
                  <a:lnTo>
                    <a:pt x="1149" y="329"/>
                  </a:lnTo>
                  <a:lnTo>
                    <a:pt x="1122" y="274"/>
                  </a:lnTo>
                  <a:lnTo>
                    <a:pt x="1085" y="228"/>
                  </a:lnTo>
                  <a:lnTo>
                    <a:pt x="1049" y="183"/>
                  </a:lnTo>
                  <a:lnTo>
                    <a:pt x="1003" y="146"/>
                  </a:lnTo>
                  <a:lnTo>
                    <a:pt x="958" y="110"/>
                  </a:lnTo>
                  <a:lnTo>
                    <a:pt x="903" y="82"/>
                  </a:lnTo>
                  <a:lnTo>
                    <a:pt x="848" y="55"/>
                  </a:lnTo>
                  <a:lnTo>
                    <a:pt x="794" y="28"/>
                  </a:lnTo>
                  <a:lnTo>
                    <a:pt x="739" y="19"/>
                  </a:lnTo>
                  <a:lnTo>
                    <a:pt x="675" y="10"/>
                  </a:lnTo>
                  <a:lnTo>
                    <a:pt x="6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p17">
              <a:extLst>
                <a:ext uri="{FF2B5EF4-FFF2-40B4-BE49-F238E27FC236}">
                  <a16:creationId xmlns:a16="http://schemas.microsoft.com/office/drawing/2014/main" id="{FBCD5E49-38B4-CBFA-5BDE-A4B98BC12EB8}"/>
                </a:ext>
              </a:extLst>
            </p:cNvPr>
            <p:cNvSpPr/>
            <p:nvPr/>
          </p:nvSpPr>
          <p:spPr>
            <a:xfrm>
              <a:off x="4009227" y="2739609"/>
              <a:ext cx="63497" cy="63497"/>
            </a:xfrm>
            <a:custGeom>
              <a:avLst/>
              <a:gdLst/>
              <a:ahLst/>
              <a:cxnLst/>
              <a:rect l="l" t="t" r="r" b="b"/>
              <a:pathLst>
                <a:path w="1232" h="1232" extrusionOk="0">
                  <a:moveTo>
                    <a:pt x="620" y="0"/>
                  </a:moveTo>
                  <a:lnTo>
                    <a:pt x="556" y="9"/>
                  </a:lnTo>
                  <a:lnTo>
                    <a:pt x="493" y="18"/>
                  </a:lnTo>
                  <a:lnTo>
                    <a:pt x="438" y="27"/>
                  </a:lnTo>
                  <a:lnTo>
                    <a:pt x="374" y="55"/>
                  </a:lnTo>
                  <a:lnTo>
                    <a:pt x="328" y="73"/>
                  </a:lnTo>
                  <a:lnTo>
                    <a:pt x="274" y="110"/>
                  </a:lnTo>
                  <a:lnTo>
                    <a:pt x="228" y="146"/>
                  </a:lnTo>
                  <a:lnTo>
                    <a:pt x="182" y="182"/>
                  </a:lnTo>
                  <a:lnTo>
                    <a:pt x="146" y="228"/>
                  </a:lnTo>
                  <a:lnTo>
                    <a:pt x="110" y="274"/>
                  </a:lnTo>
                  <a:lnTo>
                    <a:pt x="82" y="328"/>
                  </a:lnTo>
                  <a:lnTo>
                    <a:pt x="55" y="374"/>
                  </a:lnTo>
                  <a:lnTo>
                    <a:pt x="27" y="438"/>
                  </a:lnTo>
                  <a:lnTo>
                    <a:pt x="18" y="492"/>
                  </a:lnTo>
                  <a:lnTo>
                    <a:pt x="9" y="556"/>
                  </a:lnTo>
                  <a:lnTo>
                    <a:pt x="0" y="620"/>
                  </a:lnTo>
                  <a:lnTo>
                    <a:pt x="9" y="684"/>
                  </a:lnTo>
                  <a:lnTo>
                    <a:pt x="18" y="739"/>
                  </a:lnTo>
                  <a:lnTo>
                    <a:pt x="27" y="803"/>
                  </a:lnTo>
                  <a:lnTo>
                    <a:pt x="55" y="857"/>
                  </a:lnTo>
                  <a:lnTo>
                    <a:pt x="82" y="912"/>
                  </a:lnTo>
                  <a:lnTo>
                    <a:pt x="110" y="958"/>
                  </a:lnTo>
                  <a:lnTo>
                    <a:pt x="146" y="1012"/>
                  </a:lnTo>
                  <a:lnTo>
                    <a:pt x="182" y="1049"/>
                  </a:lnTo>
                  <a:lnTo>
                    <a:pt x="228" y="1094"/>
                  </a:lnTo>
                  <a:lnTo>
                    <a:pt x="274" y="1131"/>
                  </a:lnTo>
                  <a:lnTo>
                    <a:pt x="328" y="1158"/>
                  </a:lnTo>
                  <a:lnTo>
                    <a:pt x="374" y="1185"/>
                  </a:lnTo>
                  <a:lnTo>
                    <a:pt x="438" y="1204"/>
                  </a:lnTo>
                  <a:lnTo>
                    <a:pt x="493" y="1222"/>
                  </a:lnTo>
                  <a:lnTo>
                    <a:pt x="556" y="1231"/>
                  </a:lnTo>
                  <a:lnTo>
                    <a:pt x="684" y="1231"/>
                  </a:lnTo>
                  <a:lnTo>
                    <a:pt x="739" y="1222"/>
                  </a:lnTo>
                  <a:lnTo>
                    <a:pt x="803" y="1204"/>
                  </a:lnTo>
                  <a:lnTo>
                    <a:pt x="857" y="1185"/>
                  </a:lnTo>
                  <a:lnTo>
                    <a:pt x="912" y="1158"/>
                  </a:lnTo>
                  <a:lnTo>
                    <a:pt x="958" y="1131"/>
                  </a:lnTo>
                  <a:lnTo>
                    <a:pt x="1012" y="1094"/>
                  </a:lnTo>
                  <a:lnTo>
                    <a:pt x="1049" y="1049"/>
                  </a:lnTo>
                  <a:lnTo>
                    <a:pt x="1094" y="1012"/>
                  </a:lnTo>
                  <a:lnTo>
                    <a:pt x="1131" y="958"/>
                  </a:lnTo>
                  <a:lnTo>
                    <a:pt x="1158" y="912"/>
                  </a:lnTo>
                  <a:lnTo>
                    <a:pt x="1186" y="857"/>
                  </a:lnTo>
                  <a:lnTo>
                    <a:pt x="1204" y="803"/>
                  </a:lnTo>
                  <a:lnTo>
                    <a:pt x="1222" y="739"/>
                  </a:lnTo>
                  <a:lnTo>
                    <a:pt x="1231" y="684"/>
                  </a:lnTo>
                  <a:lnTo>
                    <a:pt x="1231" y="620"/>
                  </a:lnTo>
                  <a:lnTo>
                    <a:pt x="1231" y="556"/>
                  </a:lnTo>
                  <a:lnTo>
                    <a:pt x="1222" y="492"/>
                  </a:lnTo>
                  <a:lnTo>
                    <a:pt x="1204" y="438"/>
                  </a:lnTo>
                  <a:lnTo>
                    <a:pt x="1186" y="374"/>
                  </a:lnTo>
                  <a:lnTo>
                    <a:pt x="1158" y="328"/>
                  </a:lnTo>
                  <a:lnTo>
                    <a:pt x="1131" y="274"/>
                  </a:lnTo>
                  <a:lnTo>
                    <a:pt x="1094" y="228"/>
                  </a:lnTo>
                  <a:lnTo>
                    <a:pt x="1049" y="182"/>
                  </a:lnTo>
                  <a:lnTo>
                    <a:pt x="1012" y="146"/>
                  </a:lnTo>
                  <a:lnTo>
                    <a:pt x="958" y="110"/>
                  </a:lnTo>
                  <a:lnTo>
                    <a:pt x="912" y="73"/>
                  </a:lnTo>
                  <a:lnTo>
                    <a:pt x="857" y="55"/>
                  </a:lnTo>
                  <a:lnTo>
                    <a:pt x="803" y="27"/>
                  </a:lnTo>
                  <a:lnTo>
                    <a:pt x="739" y="18"/>
                  </a:lnTo>
                  <a:lnTo>
                    <a:pt x="684" y="9"/>
                  </a:ln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p17">
              <a:extLst>
                <a:ext uri="{FF2B5EF4-FFF2-40B4-BE49-F238E27FC236}">
                  <a16:creationId xmlns:a16="http://schemas.microsoft.com/office/drawing/2014/main" id="{EE5D170C-11B8-68E0-8AAD-64E46B168DFA}"/>
                </a:ext>
              </a:extLst>
            </p:cNvPr>
            <p:cNvSpPr/>
            <p:nvPr/>
          </p:nvSpPr>
          <p:spPr>
            <a:xfrm>
              <a:off x="4223533" y="2997622"/>
              <a:ext cx="63497" cy="63033"/>
            </a:xfrm>
            <a:custGeom>
              <a:avLst/>
              <a:gdLst/>
              <a:ahLst/>
              <a:cxnLst/>
              <a:rect l="l" t="t" r="r" b="b"/>
              <a:pathLst>
                <a:path w="1232" h="1223" extrusionOk="0">
                  <a:moveTo>
                    <a:pt x="547" y="0"/>
                  </a:moveTo>
                  <a:lnTo>
                    <a:pt x="493" y="9"/>
                  </a:lnTo>
                  <a:lnTo>
                    <a:pt x="429" y="28"/>
                  </a:lnTo>
                  <a:lnTo>
                    <a:pt x="374" y="46"/>
                  </a:lnTo>
                  <a:lnTo>
                    <a:pt x="319" y="73"/>
                  </a:lnTo>
                  <a:lnTo>
                    <a:pt x="274" y="100"/>
                  </a:lnTo>
                  <a:lnTo>
                    <a:pt x="219" y="137"/>
                  </a:lnTo>
                  <a:lnTo>
                    <a:pt x="183" y="173"/>
                  </a:lnTo>
                  <a:lnTo>
                    <a:pt x="137" y="219"/>
                  </a:lnTo>
                  <a:lnTo>
                    <a:pt x="101" y="265"/>
                  </a:lnTo>
                  <a:lnTo>
                    <a:pt x="73" y="319"/>
                  </a:lnTo>
                  <a:lnTo>
                    <a:pt x="46" y="374"/>
                  </a:lnTo>
                  <a:lnTo>
                    <a:pt x="28" y="429"/>
                  </a:lnTo>
                  <a:lnTo>
                    <a:pt x="9" y="483"/>
                  </a:lnTo>
                  <a:lnTo>
                    <a:pt x="0" y="547"/>
                  </a:lnTo>
                  <a:lnTo>
                    <a:pt x="0" y="611"/>
                  </a:lnTo>
                  <a:lnTo>
                    <a:pt x="0" y="675"/>
                  </a:lnTo>
                  <a:lnTo>
                    <a:pt x="9" y="739"/>
                  </a:lnTo>
                  <a:lnTo>
                    <a:pt x="28" y="793"/>
                  </a:lnTo>
                  <a:lnTo>
                    <a:pt x="46" y="848"/>
                  </a:lnTo>
                  <a:lnTo>
                    <a:pt x="73" y="903"/>
                  </a:lnTo>
                  <a:lnTo>
                    <a:pt x="101" y="958"/>
                  </a:lnTo>
                  <a:lnTo>
                    <a:pt x="137" y="1003"/>
                  </a:lnTo>
                  <a:lnTo>
                    <a:pt x="183" y="1049"/>
                  </a:lnTo>
                  <a:lnTo>
                    <a:pt x="219" y="1085"/>
                  </a:lnTo>
                  <a:lnTo>
                    <a:pt x="274" y="1122"/>
                  </a:lnTo>
                  <a:lnTo>
                    <a:pt x="319" y="1149"/>
                  </a:lnTo>
                  <a:lnTo>
                    <a:pt x="374" y="1176"/>
                  </a:lnTo>
                  <a:lnTo>
                    <a:pt x="429" y="1195"/>
                  </a:lnTo>
                  <a:lnTo>
                    <a:pt x="493" y="1213"/>
                  </a:lnTo>
                  <a:lnTo>
                    <a:pt x="547" y="1222"/>
                  </a:lnTo>
                  <a:lnTo>
                    <a:pt x="675" y="1222"/>
                  </a:lnTo>
                  <a:lnTo>
                    <a:pt x="739" y="1213"/>
                  </a:lnTo>
                  <a:lnTo>
                    <a:pt x="794" y="1195"/>
                  </a:lnTo>
                  <a:lnTo>
                    <a:pt x="857" y="1176"/>
                  </a:lnTo>
                  <a:lnTo>
                    <a:pt x="903" y="1149"/>
                  </a:lnTo>
                  <a:lnTo>
                    <a:pt x="958" y="1122"/>
                  </a:lnTo>
                  <a:lnTo>
                    <a:pt x="1003" y="1085"/>
                  </a:lnTo>
                  <a:lnTo>
                    <a:pt x="1049" y="1049"/>
                  </a:lnTo>
                  <a:lnTo>
                    <a:pt x="1085" y="1003"/>
                  </a:lnTo>
                  <a:lnTo>
                    <a:pt x="1122" y="958"/>
                  </a:lnTo>
                  <a:lnTo>
                    <a:pt x="1158" y="903"/>
                  </a:lnTo>
                  <a:lnTo>
                    <a:pt x="1186" y="848"/>
                  </a:lnTo>
                  <a:lnTo>
                    <a:pt x="1204" y="793"/>
                  </a:lnTo>
                  <a:lnTo>
                    <a:pt x="1213" y="739"/>
                  </a:lnTo>
                  <a:lnTo>
                    <a:pt x="1222" y="675"/>
                  </a:lnTo>
                  <a:lnTo>
                    <a:pt x="1231" y="611"/>
                  </a:lnTo>
                  <a:lnTo>
                    <a:pt x="1222" y="547"/>
                  </a:lnTo>
                  <a:lnTo>
                    <a:pt x="1213" y="483"/>
                  </a:lnTo>
                  <a:lnTo>
                    <a:pt x="1204" y="429"/>
                  </a:lnTo>
                  <a:lnTo>
                    <a:pt x="1186" y="374"/>
                  </a:lnTo>
                  <a:lnTo>
                    <a:pt x="1158" y="319"/>
                  </a:lnTo>
                  <a:lnTo>
                    <a:pt x="1122" y="265"/>
                  </a:lnTo>
                  <a:lnTo>
                    <a:pt x="1085" y="219"/>
                  </a:lnTo>
                  <a:lnTo>
                    <a:pt x="1049" y="173"/>
                  </a:lnTo>
                  <a:lnTo>
                    <a:pt x="1003" y="137"/>
                  </a:lnTo>
                  <a:lnTo>
                    <a:pt x="958" y="100"/>
                  </a:lnTo>
                  <a:lnTo>
                    <a:pt x="903" y="73"/>
                  </a:lnTo>
                  <a:lnTo>
                    <a:pt x="857" y="46"/>
                  </a:lnTo>
                  <a:lnTo>
                    <a:pt x="794" y="28"/>
                  </a:lnTo>
                  <a:lnTo>
                    <a:pt x="739" y="9"/>
                  </a:lnTo>
                  <a:lnTo>
                    <a:pt x="6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p17">
              <a:extLst>
                <a:ext uri="{FF2B5EF4-FFF2-40B4-BE49-F238E27FC236}">
                  <a16:creationId xmlns:a16="http://schemas.microsoft.com/office/drawing/2014/main" id="{59297C9E-C612-78D0-ED72-577BD13EA33D}"/>
                </a:ext>
              </a:extLst>
            </p:cNvPr>
            <p:cNvSpPr/>
            <p:nvPr/>
          </p:nvSpPr>
          <p:spPr>
            <a:xfrm>
              <a:off x="3621487" y="3081736"/>
              <a:ext cx="320115" cy="119882"/>
            </a:xfrm>
            <a:custGeom>
              <a:avLst/>
              <a:gdLst/>
              <a:ahLst/>
              <a:cxnLst/>
              <a:rect l="l" t="t" r="r" b="b"/>
              <a:pathLst>
                <a:path w="6211" h="2326" extrusionOk="0">
                  <a:moveTo>
                    <a:pt x="474" y="0"/>
                  </a:moveTo>
                  <a:lnTo>
                    <a:pt x="0" y="237"/>
                  </a:lnTo>
                  <a:lnTo>
                    <a:pt x="110" y="447"/>
                  </a:lnTo>
                  <a:lnTo>
                    <a:pt x="237" y="648"/>
                  </a:lnTo>
                  <a:lnTo>
                    <a:pt x="374" y="839"/>
                  </a:lnTo>
                  <a:lnTo>
                    <a:pt x="520" y="1013"/>
                  </a:lnTo>
                  <a:lnTo>
                    <a:pt x="675" y="1186"/>
                  </a:lnTo>
                  <a:lnTo>
                    <a:pt x="839" y="1350"/>
                  </a:lnTo>
                  <a:lnTo>
                    <a:pt x="1012" y="1496"/>
                  </a:lnTo>
                  <a:lnTo>
                    <a:pt x="1195" y="1633"/>
                  </a:lnTo>
                  <a:lnTo>
                    <a:pt x="1386" y="1760"/>
                  </a:lnTo>
                  <a:lnTo>
                    <a:pt x="1587" y="1879"/>
                  </a:lnTo>
                  <a:lnTo>
                    <a:pt x="1788" y="1979"/>
                  </a:lnTo>
                  <a:lnTo>
                    <a:pt x="2006" y="2070"/>
                  </a:lnTo>
                  <a:lnTo>
                    <a:pt x="2225" y="2152"/>
                  </a:lnTo>
                  <a:lnTo>
                    <a:pt x="2444" y="2216"/>
                  </a:lnTo>
                  <a:lnTo>
                    <a:pt x="2672" y="2262"/>
                  </a:lnTo>
                  <a:lnTo>
                    <a:pt x="2909" y="2298"/>
                  </a:lnTo>
                  <a:lnTo>
                    <a:pt x="3146" y="2326"/>
                  </a:lnTo>
                  <a:lnTo>
                    <a:pt x="3575" y="2326"/>
                  </a:lnTo>
                  <a:lnTo>
                    <a:pt x="3775" y="2307"/>
                  </a:lnTo>
                  <a:lnTo>
                    <a:pt x="3976" y="2280"/>
                  </a:lnTo>
                  <a:lnTo>
                    <a:pt x="4177" y="2244"/>
                  </a:lnTo>
                  <a:lnTo>
                    <a:pt x="4368" y="2198"/>
                  </a:lnTo>
                  <a:lnTo>
                    <a:pt x="4560" y="2143"/>
                  </a:lnTo>
                  <a:lnTo>
                    <a:pt x="4751" y="2070"/>
                  </a:lnTo>
                  <a:lnTo>
                    <a:pt x="4933" y="1997"/>
                  </a:lnTo>
                  <a:lnTo>
                    <a:pt x="5107" y="1906"/>
                  </a:lnTo>
                  <a:lnTo>
                    <a:pt x="5280" y="1815"/>
                  </a:lnTo>
                  <a:lnTo>
                    <a:pt x="5453" y="1706"/>
                  </a:lnTo>
                  <a:lnTo>
                    <a:pt x="5617" y="1587"/>
                  </a:lnTo>
                  <a:lnTo>
                    <a:pt x="5772" y="1468"/>
                  </a:lnTo>
                  <a:lnTo>
                    <a:pt x="5927" y="1332"/>
                  </a:lnTo>
                  <a:lnTo>
                    <a:pt x="6073" y="1195"/>
                  </a:lnTo>
                  <a:lnTo>
                    <a:pt x="6210" y="1040"/>
                  </a:lnTo>
                  <a:lnTo>
                    <a:pt x="5818" y="693"/>
                  </a:lnTo>
                  <a:lnTo>
                    <a:pt x="5681" y="839"/>
                  </a:lnTo>
                  <a:lnTo>
                    <a:pt x="5535" y="976"/>
                  </a:lnTo>
                  <a:lnTo>
                    <a:pt x="5380" y="1104"/>
                  </a:lnTo>
                  <a:lnTo>
                    <a:pt x="5225" y="1222"/>
                  </a:lnTo>
                  <a:lnTo>
                    <a:pt x="5061" y="1332"/>
                  </a:lnTo>
                  <a:lnTo>
                    <a:pt x="4888" y="1432"/>
                  </a:lnTo>
                  <a:lnTo>
                    <a:pt x="4715" y="1514"/>
                  </a:lnTo>
                  <a:lnTo>
                    <a:pt x="4532" y="1587"/>
                  </a:lnTo>
                  <a:lnTo>
                    <a:pt x="4350" y="1660"/>
                  </a:lnTo>
                  <a:lnTo>
                    <a:pt x="4158" y="1706"/>
                  </a:lnTo>
                  <a:lnTo>
                    <a:pt x="3967" y="1751"/>
                  </a:lnTo>
                  <a:lnTo>
                    <a:pt x="3766" y="1779"/>
                  </a:lnTo>
                  <a:lnTo>
                    <a:pt x="3575" y="1797"/>
                  </a:lnTo>
                  <a:lnTo>
                    <a:pt x="3374" y="1806"/>
                  </a:lnTo>
                  <a:lnTo>
                    <a:pt x="3174" y="1797"/>
                  </a:lnTo>
                  <a:lnTo>
                    <a:pt x="2973" y="1779"/>
                  </a:lnTo>
                  <a:lnTo>
                    <a:pt x="2772" y="1751"/>
                  </a:lnTo>
                  <a:lnTo>
                    <a:pt x="2581" y="1706"/>
                  </a:lnTo>
                  <a:lnTo>
                    <a:pt x="2380" y="1651"/>
                  </a:lnTo>
                  <a:lnTo>
                    <a:pt x="2198" y="1578"/>
                  </a:lnTo>
                  <a:lnTo>
                    <a:pt x="2015" y="1505"/>
                  </a:lnTo>
                  <a:lnTo>
                    <a:pt x="1833" y="1414"/>
                  </a:lnTo>
                  <a:lnTo>
                    <a:pt x="1669" y="1313"/>
                  </a:lnTo>
                  <a:lnTo>
                    <a:pt x="1505" y="1204"/>
                  </a:lnTo>
                  <a:lnTo>
                    <a:pt x="1341" y="1086"/>
                  </a:lnTo>
                  <a:lnTo>
                    <a:pt x="1195" y="958"/>
                  </a:lnTo>
                  <a:lnTo>
                    <a:pt x="1049" y="821"/>
                  </a:lnTo>
                  <a:lnTo>
                    <a:pt x="912" y="675"/>
                  </a:lnTo>
                  <a:lnTo>
                    <a:pt x="794" y="520"/>
                  </a:lnTo>
                  <a:lnTo>
                    <a:pt x="675" y="356"/>
                  </a:lnTo>
                  <a:lnTo>
                    <a:pt x="566" y="183"/>
                  </a:lnTo>
                  <a:lnTo>
                    <a:pt x="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9;p17">
              <a:extLst>
                <a:ext uri="{FF2B5EF4-FFF2-40B4-BE49-F238E27FC236}">
                  <a16:creationId xmlns:a16="http://schemas.microsoft.com/office/drawing/2014/main" id="{D834A1DD-0B83-CE6B-BD62-F9FD0C613418}"/>
                </a:ext>
              </a:extLst>
            </p:cNvPr>
            <p:cNvSpPr/>
            <p:nvPr/>
          </p:nvSpPr>
          <p:spPr>
            <a:xfrm>
              <a:off x="3896869" y="3093024"/>
              <a:ext cx="63497" cy="63497"/>
            </a:xfrm>
            <a:custGeom>
              <a:avLst/>
              <a:gdLst/>
              <a:ahLst/>
              <a:cxnLst/>
              <a:rect l="l" t="t" r="r" b="b"/>
              <a:pathLst>
                <a:path w="1232" h="1232" extrusionOk="0">
                  <a:moveTo>
                    <a:pt x="557" y="0"/>
                  </a:moveTo>
                  <a:lnTo>
                    <a:pt x="493" y="9"/>
                  </a:lnTo>
                  <a:lnTo>
                    <a:pt x="438" y="28"/>
                  </a:lnTo>
                  <a:lnTo>
                    <a:pt x="375" y="46"/>
                  </a:lnTo>
                  <a:lnTo>
                    <a:pt x="320" y="73"/>
                  </a:lnTo>
                  <a:lnTo>
                    <a:pt x="274" y="101"/>
                  </a:lnTo>
                  <a:lnTo>
                    <a:pt x="229" y="137"/>
                  </a:lnTo>
                  <a:lnTo>
                    <a:pt x="183" y="183"/>
                  </a:lnTo>
                  <a:lnTo>
                    <a:pt x="147" y="219"/>
                  </a:lnTo>
                  <a:lnTo>
                    <a:pt x="110" y="274"/>
                  </a:lnTo>
                  <a:lnTo>
                    <a:pt x="74" y="319"/>
                  </a:lnTo>
                  <a:lnTo>
                    <a:pt x="55" y="374"/>
                  </a:lnTo>
                  <a:lnTo>
                    <a:pt x="28" y="429"/>
                  </a:lnTo>
                  <a:lnTo>
                    <a:pt x="19" y="493"/>
                  </a:lnTo>
                  <a:lnTo>
                    <a:pt x="10" y="547"/>
                  </a:lnTo>
                  <a:lnTo>
                    <a:pt x="1" y="611"/>
                  </a:lnTo>
                  <a:lnTo>
                    <a:pt x="10" y="675"/>
                  </a:lnTo>
                  <a:lnTo>
                    <a:pt x="19" y="739"/>
                  </a:lnTo>
                  <a:lnTo>
                    <a:pt x="28" y="794"/>
                  </a:lnTo>
                  <a:lnTo>
                    <a:pt x="55" y="857"/>
                  </a:lnTo>
                  <a:lnTo>
                    <a:pt x="74" y="903"/>
                  </a:lnTo>
                  <a:lnTo>
                    <a:pt x="110" y="958"/>
                  </a:lnTo>
                  <a:lnTo>
                    <a:pt x="147" y="1003"/>
                  </a:lnTo>
                  <a:lnTo>
                    <a:pt x="183" y="1049"/>
                  </a:lnTo>
                  <a:lnTo>
                    <a:pt x="229" y="1085"/>
                  </a:lnTo>
                  <a:lnTo>
                    <a:pt x="274" y="1122"/>
                  </a:lnTo>
                  <a:lnTo>
                    <a:pt x="320" y="1158"/>
                  </a:lnTo>
                  <a:lnTo>
                    <a:pt x="375" y="1177"/>
                  </a:lnTo>
                  <a:lnTo>
                    <a:pt x="438" y="1204"/>
                  </a:lnTo>
                  <a:lnTo>
                    <a:pt x="493" y="1213"/>
                  </a:lnTo>
                  <a:lnTo>
                    <a:pt x="557" y="1222"/>
                  </a:lnTo>
                  <a:lnTo>
                    <a:pt x="612" y="1231"/>
                  </a:lnTo>
                  <a:lnTo>
                    <a:pt x="676" y="1222"/>
                  </a:lnTo>
                  <a:lnTo>
                    <a:pt x="739" y="1213"/>
                  </a:lnTo>
                  <a:lnTo>
                    <a:pt x="803" y="1204"/>
                  </a:lnTo>
                  <a:lnTo>
                    <a:pt x="858" y="1177"/>
                  </a:lnTo>
                  <a:lnTo>
                    <a:pt x="913" y="1158"/>
                  </a:lnTo>
                  <a:lnTo>
                    <a:pt x="958" y="1122"/>
                  </a:lnTo>
                  <a:lnTo>
                    <a:pt x="1004" y="1085"/>
                  </a:lnTo>
                  <a:lnTo>
                    <a:pt x="1049" y="1049"/>
                  </a:lnTo>
                  <a:lnTo>
                    <a:pt x="1095" y="1003"/>
                  </a:lnTo>
                  <a:lnTo>
                    <a:pt x="1122" y="958"/>
                  </a:lnTo>
                  <a:lnTo>
                    <a:pt x="1159" y="903"/>
                  </a:lnTo>
                  <a:lnTo>
                    <a:pt x="1186" y="857"/>
                  </a:lnTo>
                  <a:lnTo>
                    <a:pt x="1204" y="794"/>
                  </a:lnTo>
                  <a:lnTo>
                    <a:pt x="1223" y="739"/>
                  </a:lnTo>
                  <a:lnTo>
                    <a:pt x="1232" y="675"/>
                  </a:lnTo>
                  <a:lnTo>
                    <a:pt x="1232" y="611"/>
                  </a:lnTo>
                  <a:lnTo>
                    <a:pt x="1232" y="547"/>
                  </a:lnTo>
                  <a:lnTo>
                    <a:pt x="1223" y="493"/>
                  </a:lnTo>
                  <a:lnTo>
                    <a:pt x="1204" y="429"/>
                  </a:lnTo>
                  <a:lnTo>
                    <a:pt x="1186" y="374"/>
                  </a:lnTo>
                  <a:lnTo>
                    <a:pt x="1159" y="319"/>
                  </a:lnTo>
                  <a:lnTo>
                    <a:pt x="1122" y="274"/>
                  </a:lnTo>
                  <a:lnTo>
                    <a:pt x="1095" y="219"/>
                  </a:lnTo>
                  <a:lnTo>
                    <a:pt x="1049" y="183"/>
                  </a:lnTo>
                  <a:lnTo>
                    <a:pt x="1004" y="137"/>
                  </a:lnTo>
                  <a:lnTo>
                    <a:pt x="958" y="101"/>
                  </a:lnTo>
                  <a:lnTo>
                    <a:pt x="913" y="73"/>
                  </a:lnTo>
                  <a:lnTo>
                    <a:pt x="858" y="46"/>
                  </a:lnTo>
                  <a:lnTo>
                    <a:pt x="803" y="28"/>
                  </a:lnTo>
                  <a:lnTo>
                    <a:pt x="739" y="9"/>
                  </a:lnTo>
                  <a:lnTo>
                    <a:pt x="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0;p17">
              <a:extLst>
                <a:ext uri="{FF2B5EF4-FFF2-40B4-BE49-F238E27FC236}">
                  <a16:creationId xmlns:a16="http://schemas.microsoft.com/office/drawing/2014/main" id="{22FCB556-4CCE-FF86-5875-8F70C0B2EB4B}"/>
                </a:ext>
              </a:extLst>
            </p:cNvPr>
            <p:cNvSpPr/>
            <p:nvPr/>
          </p:nvSpPr>
          <p:spPr>
            <a:xfrm>
              <a:off x="4475413" y="3215690"/>
              <a:ext cx="141529" cy="366604"/>
            </a:xfrm>
            <a:custGeom>
              <a:avLst/>
              <a:gdLst/>
              <a:ahLst/>
              <a:cxnLst/>
              <a:rect l="l" t="t" r="r" b="b"/>
              <a:pathLst>
                <a:path w="2746" h="7113" extrusionOk="0">
                  <a:moveTo>
                    <a:pt x="2472" y="0"/>
                  </a:moveTo>
                  <a:lnTo>
                    <a:pt x="2253" y="137"/>
                  </a:lnTo>
                  <a:lnTo>
                    <a:pt x="2043" y="292"/>
                  </a:lnTo>
                  <a:lnTo>
                    <a:pt x="1843" y="447"/>
                  </a:lnTo>
                  <a:lnTo>
                    <a:pt x="1651" y="620"/>
                  </a:lnTo>
                  <a:lnTo>
                    <a:pt x="1469" y="794"/>
                  </a:lnTo>
                  <a:lnTo>
                    <a:pt x="1296" y="976"/>
                  </a:lnTo>
                  <a:lnTo>
                    <a:pt x="1141" y="1167"/>
                  </a:lnTo>
                  <a:lnTo>
                    <a:pt x="986" y="1368"/>
                  </a:lnTo>
                  <a:lnTo>
                    <a:pt x="840" y="1578"/>
                  </a:lnTo>
                  <a:lnTo>
                    <a:pt x="712" y="1787"/>
                  </a:lnTo>
                  <a:lnTo>
                    <a:pt x="584" y="2015"/>
                  </a:lnTo>
                  <a:lnTo>
                    <a:pt x="475" y="2234"/>
                  </a:lnTo>
                  <a:lnTo>
                    <a:pt x="375" y="2471"/>
                  </a:lnTo>
                  <a:lnTo>
                    <a:pt x="283" y="2708"/>
                  </a:lnTo>
                  <a:lnTo>
                    <a:pt x="211" y="2955"/>
                  </a:lnTo>
                  <a:lnTo>
                    <a:pt x="147" y="3201"/>
                  </a:lnTo>
                  <a:lnTo>
                    <a:pt x="92" y="3456"/>
                  </a:lnTo>
                  <a:lnTo>
                    <a:pt x="46" y="3711"/>
                  </a:lnTo>
                  <a:lnTo>
                    <a:pt x="19" y="3958"/>
                  </a:lnTo>
                  <a:lnTo>
                    <a:pt x="1" y="4213"/>
                  </a:lnTo>
                  <a:lnTo>
                    <a:pt x="1" y="4468"/>
                  </a:lnTo>
                  <a:lnTo>
                    <a:pt x="10" y="4724"/>
                  </a:lnTo>
                  <a:lnTo>
                    <a:pt x="28" y="4970"/>
                  </a:lnTo>
                  <a:lnTo>
                    <a:pt x="65" y="5216"/>
                  </a:lnTo>
                  <a:lnTo>
                    <a:pt x="110" y="5471"/>
                  </a:lnTo>
                  <a:lnTo>
                    <a:pt x="165" y="5708"/>
                  </a:lnTo>
                  <a:lnTo>
                    <a:pt x="238" y="5955"/>
                  </a:lnTo>
                  <a:lnTo>
                    <a:pt x="320" y="6192"/>
                  </a:lnTo>
                  <a:lnTo>
                    <a:pt x="411" y="6429"/>
                  </a:lnTo>
                  <a:lnTo>
                    <a:pt x="521" y="6666"/>
                  </a:lnTo>
                  <a:lnTo>
                    <a:pt x="639" y="6894"/>
                  </a:lnTo>
                  <a:lnTo>
                    <a:pt x="767" y="7113"/>
                  </a:lnTo>
                  <a:lnTo>
                    <a:pt x="1214" y="6839"/>
                  </a:lnTo>
                  <a:lnTo>
                    <a:pt x="1095" y="6639"/>
                  </a:lnTo>
                  <a:lnTo>
                    <a:pt x="995" y="6429"/>
                  </a:lnTo>
                  <a:lnTo>
                    <a:pt x="894" y="6228"/>
                  </a:lnTo>
                  <a:lnTo>
                    <a:pt x="812" y="6009"/>
                  </a:lnTo>
                  <a:lnTo>
                    <a:pt x="739" y="5800"/>
                  </a:lnTo>
                  <a:lnTo>
                    <a:pt x="676" y="5581"/>
                  </a:lnTo>
                  <a:lnTo>
                    <a:pt x="621" y="5362"/>
                  </a:lnTo>
                  <a:lnTo>
                    <a:pt x="584" y="5134"/>
                  </a:lnTo>
                  <a:lnTo>
                    <a:pt x="557" y="4915"/>
                  </a:lnTo>
                  <a:lnTo>
                    <a:pt x="530" y="4687"/>
                  </a:lnTo>
                  <a:lnTo>
                    <a:pt x="530" y="4459"/>
                  </a:lnTo>
                  <a:lnTo>
                    <a:pt x="530" y="4231"/>
                  </a:lnTo>
                  <a:lnTo>
                    <a:pt x="548" y="4012"/>
                  </a:lnTo>
                  <a:lnTo>
                    <a:pt x="566" y="3784"/>
                  </a:lnTo>
                  <a:lnTo>
                    <a:pt x="603" y="3556"/>
                  </a:lnTo>
                  <a:lnTo>
                    <a:pt x="657" y="3328"/>
                  </a:lnTo>
                  <a:lnTo>
                    <a:pt x="712" y="3100"/>
                  </a:lnTo>
                  <a:lnTo>
                    <a:pt x="785" y="2882"/>
                  </a:lnTo>
                  <a:lnTo>
                    <a:pt x="867" y="2672"/>
                  </a:lnTo>
                  <a:lnTo>
                    <a:pt x="958" y="2462"/>
                  </a:lnTo>
                  <a:lnTo>
                    <a:pt x="1059" y="2252"/>
                  </a:lnTo>
                  <a:lnTo>
                    <a:pt x="1168" y="2052"/>
                  </a:lnTo>
                  <a:lnTo>
                    <a:pt x="1286" y="1860"/>
                  </a:lnTo>
                  <a:lnTo>
                    <a:pt x="1414" y="1678"/>
                  </a:lnTo>
                  <a:lnTo>
                    <a:pt x="1551" y="1496"/>
                  </a:lnTo>
                  <a:lnTo>
                    <a:pt x="1697" y="1322"/>
                  </a:lnTo>
                  <a:lnTo>
                    <a:pt x="1852" y="1158"/>
                  </a:lnTo>
                  <a:lnTo>
                    <a:pt x="2007" y="1003"/>
                  </a:lnTo>
                  <a:lnTo>
                    <a:pt x="2180" y="848"/>
                  </a:lnTo>
                  <a:lnTo>
                    <a:pt x="2362" y="711"/>
                  </a:lnTo>
                  <a:lnTo>
                    <a:pt x="2545" y="575"/>
                  </a:lnTo>
                  <a:lnTo>
                    <a:pt x="2745" y="447"/>
                  </a:lnTo>
                  <a:lnTo>
                    <a:pt x="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p17">
              <a:extLst>
                <a:ext uri="{FF2B5EF4-FFF2-40B4-BE49-F238E27FC236}">
                  <a16:creationId xmlns:a16="http://schemas.microsoft.com/office/drawing/2014/main" id="{B2778619-3213-C103-AD24-BCF4E1457E33}"/>
                </a:ext>
              </a:extLst>
            </p:cNvPr>
            <p:cNvSpPr/>
            <p:nvPr/>
          </p:nvSpPr>
          <p:spPr>
            <a:xfrm>
              <a:off x="4577876" y="3195486"/>
              <a:ext cx="63497" cy="63497"/>
            </a:xfrm>
            <a:custGeom>
              <a:avLst/>
              <a:gdLst/>
              <a:ahLst/>
              <a:cxnLst/>
              <a:rect l="l" t="t" r="r" b="b"/>
              <a:pathLst>
                <a:path w="1232" h="1232" extrusionOk="0">
                  <a:moveTo>
                    <a:pt x="584" y="0"/>
                  </a:moveTo>
                  <a:lnTo>
                    <a:pt x="520" y="9"/>
                  </a:lnTo>
                  <a:lnTo>
                    <a:pt x="466" y="18"/>
                  </a:lnTo>
                  <a:lnTo>
                    <a:pt x="411" y="37"/>
                  </a:lnTo>
                  <a:lnTo>
                    <a:pt x="347" y="64"/>
                  </a:lnTo>
                  <a:lnTo>
                    <a:pt x="292" y="91"/>
                  </a:lnTo>
                  <a:lnTo>
                    <a:pt x="247" y="128"/>
                  </a:lnTo>
                  <a:lnTo>
                    <a:pt x="192" y="164"/>
                  </a:lnTo>
                  <a:lnTo>
                    <a:pt x="156" y="210"/>
                  </a:lnTo>
                  <a:lnTo>
                    <a:pt x="119" y="255"/>
                  </a:lnTo>
                  <a:lnTo>
                    <a:pt x="83" y="310"/>
                  </a:lnTo>
                  <a:lnTo>
                    <a:pt x="55" y="365"/>
                  </a:lnTo>
                  <a:lnTo>
                    <a:pt x="37" y="420"/>
                  </a:lnTo>
                  <a:lnTo>
                    <a:pt x="19" y="474"/>
                  </a:lnTo>
                  <a:lnTo>
                    <a:pt x="10" y="529"/>
                  </a:lnTo>
                  <a:lnTo>
                    <a:pt x="1" y="593"/>
                  </a:lnTo>
                  <a:lnTo>
                    <a:pt x="1" y="648"/>
                  </a:lnTo>
                  <a:lnTo>
                    <a:pt x="10" y="711"/>
                  </a:lnTo>
                  <a:lnTo>
                    <a:pt x="19" y="766"/>
                  </a:lnTo>
                  <a:lnTo>
                    <a:pt x="37" y="821"/>
                  </a:lnTo>
                  <a:lnTo>
                    <a:pt x="64" y="885"/>
                  </a:lnTo>
                  <a:lnTo>
                    <a:pt x="92" y="939"/>
                  </a:lnTo>
                  <a:lnTo>
                    <a:pt x="128" y="985"/>
                  </a:lnTo>
                  <a:lnTo>
                    <a:pt x="165" y="1040"/>
                  </a:lnTo>
                  <a:lnTo>
                    <a:pt x="210" y="1076"/>
                  </a:lnTo>
                  <a:lnTo>
                    <a:pt x="256" y="1113"/>
                  </a:lnTo>
                  <a:lnTo>
                    <a:pt x="311" y="1149"/>
                  </a:lnTo>
                  <a:lnTo>
                    <a:pt x="365" y="1176"/>
                  </a:lnTo>
                  <a:lnTo>
                    <a:pt x="420" y="1195"/>
                  </a:lnTo>
                  <a:lnTo>
                    <a:pt x="475" y="1213"/>
                  </a:lnTo>
                  <a:lnTo>
                    <a:pt x="530" y="1222"/>
                  </a:lnTo>
                  <a:lnTo>
                    <a:pt x="593" y="1231"/>
                  </a:lnTo>
                  <a:lnTo>
                    <a:pt x="648" y="1231"/>
                  </a:lnTo>
                  <a:lnTo>
                    <a:pt x="712" y="1222"/>
                  </a:lnTo>
                  <a:lnTo>
                    <a:pt x="767" y="1213"/>
                  </a:lnTo>
                  <a:lnTo>
                    <a:pt x="830" y="1195"/>
                  </a:lnTo>
                  <a:lnTo>
                    <a:pt x="885" y="1167"/>
                  </a:lnTo>
                  <a:lnTo>
                    <a:pt x="940" y="1140"/>
                  </a:lnTo>
                  <a:lnTo>
                    <a:pt x="995" y="1103"/>
                  </a:lnTo>
                  <a:lnTo>
                    <a:pt x="1040" y="1067"/>
                  </a:lnTo>
                  <a:lnTo>
                    <a:pt x="1077" y="1021"/>
                  </a:lnTo>
                  <a:lnTo>
                    <a:pt x="1113" y="976"/>
                  </a:lnTo>
                  <a:lnTo>
                    <a:pt x="1150" y="921"/>
                  </a:lnTo>
                  <a:lnTo>
                    <a:pt x="1177" y="866"/>
                  </a:lnTo>
                  <a:lnTo>
                    <a:pt x="1195" y="812"/>
                  </a:lnTo>
                  <a:lnTo>
                    <a:pt x="1213" y="757"/>
                  </a:lnTo>
                  <a:lnTo>
                    <a:pt x="1223" y="702"/>
                  </a:lnTo>
                  <a:lnTo>
                    <a:pt x="1232" y="638"/>
                  </a:lnTo>
                  <a:lnTo>
                    <a:pt x="1232" y="584"/>
                  </a:lnTo>
                  <a:lnTo>
                    <a:pt x="1223" y="520"/>
                  </a:lnTo>
                  <a:lnTo>
                    <a:pt x="1213" y="465"/>
                  </a:lnTo>
                  <a:lnTo>
                    <a:pt x="1195" y="401"/>
                  </a:lnTo>
                  <a:lnTo>
                    <a:pt x="1168" y="347"/>
                  </a:lnTo>
                  <a:lnTo>
                    <a:pt x="1140" y="292"/>
                  </a:lnTo>
                  <a:lnTo>
                    <a:pt x="1104" y="237"/>
                  </a:lnTo>
                  <a:lnTo>
                    <a:pt x="1068" y="192"/>
                  </a:lnTo>
                  <a:lnTo>
                    <a:pt x="1022" y="155"/>
                  </a:lnTo>
                  <a:lnTo>
                    <a:pt x="976" y="119"/>
                  </a:lnTo>
                  <a:lnTo>
                    <a:pt x="922" y="82"/>
                  </a:lnTo>
                  <a:lnTo>
                    <a:pt x="867" y="55"/>
                  </a:lnTo>
                  <a:lnTo>
                    <a:pt x="812" y="37"/>
                  </a:lnTo>
                  <a:lnTo>
                    <a:pt x="757" y="18"/>
                  </a:lnTo>
                  <a:lnTo>
                    <a:pt x="703" y="9"/>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p17">
              <a:extLst>
                <a:ext uri="{FF2B5EF4-FFF2-40B4-BE49-F238E27FC236}">
                  <a16:creationId xmlns:a16="http://schemas.microsoft.com/office/drawing/2014/main" id="{8A0CD21A-CA79-EFBF-3303-3791C3D072BE}"/>
                </a:ext>
              </a:extLst>
            </p:cNvPr>
            <p:cNvSpPr/>
            <p:nvPr/>
          </p:nvSpPr>
          <p:spPr>
            <a:xfrm>
              <a:off x="4364497" y="3276766"/>
              <a:ext cx="63497" cy="63497"/>
            </a:xfrm>
            <a:custGeom>
              <a:avLst/>
              <a:gdLst/>
              <a:ahLst/>
              <a:cxnLst/>
              <a:rect l="l" t="t" r="r" b="b"/>
              <a:pathLst>
                <a:path w="1232" h="1232" extrusionOk="0">
                  <a:moveTo>
                    <a:pt x="584" y="1"/>
                  </a:moveTo>
                  <a:lnTo>
                    <a:pt x="521" y="10"/>
                  </a:lnTo>
                  <a:lnTo>
                    <a:pt x="466" y="19"/>
                  </a:lnTo>
                  <a:lnTo>
                    <a:pt x="402" y="37"/>
                  </a:lnTo>
                  <a:lnTo>
                    <a:pt x="347" y="64"/>
                  </a:lnTo>
                  <a:lnTo>
                    <a:pt x="293" y="92"/>
                  </a:lnTo>
                  <a:lnTo>
                    <a:pt x="238" y="128"/>
                  </a:lnTo>
                  <a:lnTo>
                    <a:pt x="192" y="165"/>
                  </a:lnTo>
                  <a:lnTo>
                    <a:pt x="156" y="210"/>
                  </a:lnTo>
                  <a:lnTo>
                    <a:pt x="119" y="256"/>
                  </a:lnTo>
                  <a:lnTo>
                    <a:pt x="83" y="311"/>
                  </a:lnTo>
                  <a:lnTo>
                    <a:pt x="55" y="365"/>
                  </a:lnTo>
                  <a:lnTo>
                    <a:pt x="37" y="420"/>
                  </a:lnTo>
                  <a:lnTo>
                    <a:pt x="19" y="475"/>
                  </a:lnTo>
                  <a:lnTo>
                    <a:pt x="10" y="529"/>
                  </a:lnTo>
                  <a:lnTo>
                    <a:pt x="1" y="593"/>
                  </a:lnTo>
                  <a:lnTo>
                    <a:pt x="1" y="648"/>
                  </a:lnTo>
                  <a:lnTo>
                    <a:pt x="10" y="712"/>
                  </a:lnTo>
                  <a:lnTo>
                    <a:pt x="19" y="767"/>
                  </a:lnTo>
                  <a:lnTo>
                    <a:pt x="37" y="830"/>
                  </a:lnTo>
                  <a:lnTo>
                    <a:pt x="65" y="885"/>
                  </a:lnTo>
                  <a:lnTo>
                    <a:pt x="92" y="940"/>
                  </a:lnTo>
                  <a:lnTo>
                    <a:pt x="128" y="995"/>
                  </a:lnTo>
                  <a:lnTo>
                    <a:pt x="165" y="1040"/>
                  </a:lnTo>
                  <a:lnTo>
                    <a:pt x="211" y="1077"/>
                  </a:lnTo>
                  <a:lnTo>
                    <a:pt x="256" y="1113"/>
                  </a:lnTo>
                  <a:lnTo>
                    <a:pt x="311" y="1150"/>
                  </a:lnTo>
                  <a:lnTo>
                    <a:pt x="356" y="1177"/>
                  </a:lnTo>
                  <a:lnTo>
                    <a:pt x="411" y="1195"/>
                  </a:lnTo>
                  <a:lnTo>
                    <a:pt x="475" y="1213"/>
                  </a:lnTo>
                  <a:lnTo>
                    <a:pt x="530" y="1222"/>
                  </a:lnTo>
                  <a:lnTo>
                    <a:pt x="584" y="1232"/>
                  </a:lnTo>
                  <a:lnTo>
                    <a:pt x="648" y="1232"/>
                  </a:lnTo>
                  <a:lnTo>
                    <a:pt x="712" y="1222"/>
                  </a:lnTo>
                  <a:lnTo>
                    <a:pt x="767" y="1213"/>
                  </a:lnTo>
                  <a:lnTo>
                    <a:pt x="821" y="1195"/>
                  </a:lnTo>
                  <a:lnTo>
                    <a:pt x="885" y="1168"/>
                  </a:lnTo>
                  <a:lnTo>
                    <a:pt x="940" y="1140"/>
                  </a:lnTo>
                  <a:lnTo>
                    <a:pt x="986" y="1104"/>
                  </a:lnTo>
                  <a:lnTo>
                    <a:pt x="1040" y="1067"/>
                  </a:lnTo>
                  <a:lnTo>
                    <a:pt x="1077" y="1022"/>
                  </a:lnTo>
                  <a:lnTo>
                    <a:pt x="1113" y="976"/>
                  </a:lnTo>
                  <a:lnTo>
                    <a:pt x="1150" y="922"/>
                  </a:lnTo>
                  <a:lnTo>
                    <a:pt x="1177" y="867"/>
                  </a:lnTo>
                  <a:lnTo>
                    <a:pt x="1195" y="812"/>
                  </a:lnTo>
                  <a:lnTo>
                    <a:pt x="1214" y="757"/>
                  </a:lnTo>
                  <a:lnTo>
                    <a:pt x="1223" y="703"/>
                  </a:lnTo>
                  <a:lnTo>
                    <a:pt x="1232" y="639"/>
                  </a:lnTo>
                  <a:lnTo>
                    <a:pt x="1232" y="584"/>
                  </a:lnTo>
                  <a:lnTo>
                    <a:pt x="1223" y="520"/>
                  </a:lnTo>
                  <a:lnTo>
                    <a:pt x="1214" y="466"/>
                  </a:lnTo>
                  <a:lnTo>
                    <a:pt x="1195" y="411"/>
                  </a:lnTo>
                  <a:lnTo>
                    <a:pt x="1168" y="347"/>
                  </a:lnTo>
                  <a:lnTo>
                    <a:pt x="1141" y="292"/>
                  </a:lnTo>
                  <a:lnTo>
                    <a:pt x="1104" y="247"/>
                  </a:lnTo>
                  <a:lnTo>
                    <a:pt x="1068" y="192"/>
                  </a:lnTo>
                  <a:lnTo>
                    <a:pt x="1022" y="156"/>
                  </a:lnTo>
                  <a:lnTo>
                    <a:pt x="976" y="119"/>
                  </a:lnTo>
                  <a:lnTo>
                    <a:pt x="922" y="83"/>
                  </a:lnTo>
                  <a:lnTo>
                    <a:pt x="867" y="55"/>
                  </a:lnTo>
                  <a:lnTo>
                    <a:pt x="812" y="37"/>
                  </a:lnTo>
                  <a:lnTo>
                    <a:pt x="758" y="19"/>
                  </a:lnTo>
                  <a:lnTo>
                    <a:pt x="703" y="10"/>
                  </a:lnTo>
                  <a:lnTo>
                    <a:pt x="6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p17">
              <a:extLst>
                <a:ext uri="{FF2B5EF4-FFF2-40B4-BE49-F238E27FC236}">
                  <a16:creationId xmlns:a16="http://schemas.microsoft.com/office/drawing/2014/main" id="{24125395-6FE8-3C0B-B260-56486AC2174C}"/>
                </a:ext>
              </a:extLst>
            </p:cNvPr>
            <p:cNvSpPr/>
            <p:nvPr/>
          </p:nvSpPr>
          <p:spPr>
            <a:xfrm>
              <a:off x="4660598" y="2821353"/>
              <a:ext cx="150445" cy="188069"/>
            </a:xfrm>
            <a:custGeom>
              <a:avLst/>
              <a:gdLst/>
              <a:ahLst/>
              <a:cxnLst/>
              <a:rect l="l" t="t" r="r" b="b"/>
              <a:pathLst>
                <a:path w="2919" h="3649" extrusionOk="0">
                  <a:moveTo>
                    <a:pt x="2873" y="1"/>
                  </a:moveTo>
                  <a:lnTo>
                    <a:pt x="2709" y="19"/>
                  </a:lnTo>
                  <a:lnTo>
                    <a:pt x="2554" y="46"/>
                  </a:lnTo>
                  <a:lnTo>
                    <a:pt x="2399" y="83"/>
                  </a:lnTo>
                  <a:lnTo>
                    <a:pt x="2244" y="128"/>
                  </a:lnTo>
                  <a:lnTo>
                    <a:pt x="2098" y="183"/>
                  </a:lnTo>
                  <a:lnTo>
                    <a:pt x="1952" y="247"/>
                  </a:lnTo>
                  <a:lnTo>
                    <a:pt x="1806" y="311"/>
                  </a:lnTo>
                  <a:lnTo>
                    <a:pt x="1669" y="393"/>
                  </a:lnTo>
                  <a:lnTo>
                    <a:pt x="1532" y="475"/>
                  </a:lnTo>
                  <a:lnTo>
                    <a:pt x="1405" y="557"/>
                  </a:lnTo>
                  <a:lnTo>
                    <a:pt x="1277" y="657"/>
                  </a:lnTo>
                  <a:lnTo>
                    <a:pt x="1159" y="758"/>
                  </a:lnTo>
                  <a:lnTo>
                    <a:pt x="1040" y="858"/>
                  </a:lnTo>
                  <a:lnTo>
                    <a:pt x="931" y="976"/>
                  </a:lnTo>
                  <a:lnTo>
                    <a:pt x="830" y="1086"/>
                  </a:lnTo>
                  <a:lnTo>
                    <a:pt x="730" y="1213"/>
                  </a:lnTo>
                  <a:lnTo>
                    <a:pt x="630" y="1341"/>
                  </a:lnTo>
                  <a:lnTo>
                    <a:pt x="539" y="1469"/>
                  </a:lnTo>
                  <a:lnTo>
                    <a:pt x="456" y="1606"/>
                  </a:lnTo>
                  <a:lnTo>
                    <a:pt x="383" y="1742"/>
                  </a:lnTo>
                  <a:lnTo>
                    <a:pt x="311" y="1888"/>
                  </a:lnTo>
                  <a:lnTo>
                    <a:pt x="247" y="2034"/>
                  </a:lnTo>
                  <a:lnTo>
                    <a:pt x="192" y="2189"/>
                  </a:lnTo>
                  <a:lnTo>
                    <a:pt x="137" y="2335"/>
                  </a:lnTo>
                  <a:lnTo>
                    <a:pt x="101" y="2499"/>
                  </a:lnTo>
                  <a:lnTo>
                    <a:pt x="64" y="2654"/>
                  </a:lnTo>
                  <a:lnTo>
                    <a:pt x="37" y="2818"/>
                  </a:lnTo>
                  <a:lnTo>
                    <a:pt x="10" y="2973"/>
                  </a:lnTo>
                  <a:lnTo>
                    <a:pt x="1" y="3137"/>
                  </a:lnTo>
                  <a:lnTo>
                    <a:pt x="1" y="3311"/>
                  </a:lnTo>
                  <a:lnTo>
                    <a:pt x="1" y="3475"/>
                  </a:lnTo>
                  <a:lnTo>
                    <a:pt x="19" y="3648"/>
                  </a:lnTo>
                  <a:lnTo>
                    <a:pt x="539" y="3593"/>
                  </a:lnTo>
                  <a:lnTo>
                    <a:pt x="529" y="3448"/>
                  </a:lnTo>
                  <a:lnTo>
                    <a:pt x="520" y="3311"/>
                  </a:lnTo>
                  <a:lnTo>
                    <a:pt x="529" y="3165"/>
                  </a:lnTo>
                  <a:lnTo>
                    <a:pt x="539" y="3028"/>
                  </a:lnTo>
                  <a:lnTo>
                    <a:pt x="557" y="2891"/>
                  </a:lnTo>
                  <a:lnTo>
                    <a:pt x="575" y="2755"/>
                  </a:lnTo>
                  <a:lnTo>
                    <a:pt x="602" y="2627"/>
                  </a:lnTo>
                  <a:lnTo>
                    <a:pt x="639" y="2490"/>
                  </a:lnTo>
                  <a:lnTo>
                    <a:pt x="684" y="2362"/>
                  </a:lnTo>
                  <a:lnTo>
                    <a:pt x="730" y="2235"/>
                  </a:lnTo>
                  <a:lnTo>
                    <a:pt x="785" y="2116"/>
                  </a:lnTo>
                  <a:lnTo>
                    <a:pt x="839" y="1989"/>
                  </a:lnTo>
                  <a:lnTo>
                    <a:pt x="903" y="1870"/>
                  </a:lnTo>
                  <a:lnTo>
                    <a:pt x="976" y="1761"/>
                  </a:lnTo>
                  <a:lnTo>
                    <a:pt x="1049" y="1651"/>
                  </a:lnTo>
                  <a:lnTo>
                    <a:pt x="1131" y="1542"/>
                  </a:lnTo>
                  <a:lnTo>
                    <a:pt x="1213" y="1441"/>
                  </a:lnTo>
                  <a:lnTo>
                    <a:pt x="1304" y="1341"/>
                  </a:lnTo>
                  <a:lnTo>
                    <a:pt x="1396" y="1250"/>
                  </a:lnTo>
                  <a:lnTo>
                    <a:pt x="1496" y="1159"/>
                  </a:lnTo>
                  <a:lnTo>
                    <a:pt x="1596" y="1077"/>
                  </a:lnTo>
                  <a:lnTo>
                    <a:pt x="1697" y="995"/>
                  </a:lnTo>
                  <a:lnTo>
                    <a:pt x="1806" y="922"/>
                  </a:lnTo>
                  <a:lnTo>
                    <a:pt x="1915" y="849"/>
                  </a:lnTo>
                  <a:lnTo>
                    <a:pt x="2034" y="785"/>
                  </a:lnTo>
                  <a:lnTo>
                    <a:pt x="2153" y="730"/>
                  </a:lnTo>
                  <a:lnTo>
                    <a:pt x="2271" y="675"/>
                  </a:lnTo>
                  <a:lnTo>
                    <a:pt x="2399" y="639"/>
                  </a:lnTo>
                  <a:lnTo>
                    <a:pt x="2526" y="593"/>
                  </a:lnTo>
                  <a:lnTo>
                    <a:pt x="2654" y="566"/>
                  </a:lnTo>
                  <a:lnTo>
                    <a:pt x="2791" y="539"/>
                  </a:lnTo>
                  <a:lnTo>
                    <a:pt x="2918" y="520"/>
                  </a:lnTo>
                  <a:lnTo>
                    <a:pt x="2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4;p17">
              <a:extLst>
                <a:ext uri="{FF2B5EF4-FFF2-40B4-BE49-F238E27FC236}">
                  <a16:creationId xmlns:a16="http://schemas.microsoft.com/office/drawing/2014/main" id="{22EBC5DA-232F-EC1C-F019-6BE7A5A927A8}"/>
                </a:ext>
              </a:extLst>
            </p:cNvPr>
            <p:cNvSpPr/>
            <p:nvPr/>
          </p:nvSpPr>
          <p:spPr>
            <a:xfrm>
              <a:off x="4775276" y="2803056"/>
              <a:ext cx="63497" cy="63497"/>
            </a:xfrm>
            <a:custGeom>
              <a:avLst/>
              <a:gdLst/>
              <a:ahLst/>
              <a:cxnLst/>
              <a:rect l="l" t="t" r="r" b="b"/>
              <a:pathLst>
                <a:path w="1232" h="1232" extrusionOk="0">
                  <a:moveTo>
                    <a:pt x="621" y="0"/>
                  </a:moveTo>
                  <a:lnTo>
                    <a:pt x="557" y="9"/>
                  </a:lnTo>
                  <a:lnTo>
                    <a:pt x="493" y="18"/>
                  </a:lnTo>
                  <a:lnTo>
                    <a:pt x="438" y="27"/>
                  </a:lnTo>
                  <a:lnTo>
                    <a:pt x="374" y="55"/>
                  </a:lnTo>
                  <a:lnTo>
                    <a:pt x="329" y="73"/>
                  </a:lnTo>
                  <a:lnTo>
                    <a:pt x="274" y="110"/>
                  </a:lnTo>
                  <a:lnTo>
                    <a:pt x="228" y="146"/>
                  </a:lnTo>
                  <a:lnTo>
                    <a:pt x="183" y="182"/>
                  </a:lnTo>
                  <a:lnTo>
                    <a:pt x="146" y="228"/>
                  </a:lnTo>
                  <a:lnTo>
                    <a:pt x="110" y="274"/>
                  </a:lnTo>
                  <a:lnTo>
                    <a:pt x="73" y="319"/>
                  </a:lnTo>
                  <a:lnTo>
                    <a:pt x="55" y="374"/>
                  </a:lnTo>
                  <a:lnTo>
                    <a:pt x="28" y="438"/>
                  </a:lnTo>
                  <a:lnTo>
                    <a:pt x="19" y="492"/>
                  </a:lnTo>
                  <a:lnTo>
                    <a:pt x="10" y="556"/>
                  </a:lnTo>
                  <a:lnTo>
                    <a:pt x="0" y="620"/>
                  </a:lnTo>
                  <a:lnTo>
                    <a:pt x="10" y="675"/>
                  </a:lnTo>
                  <a:lnTo>
                    <a:pt x="19" y="739"/>
                  </a:lnTo>
                  <a:lnTo>
                    <a:pt x="28" y="803"/>
                  </a:lnTo>
                  <a:lnTo>
                    <a:pt x="55" y="857"/>
                  </a:lnTo>
                  <a:lnTo>
                    <a:pt x="73" y="912"/>
                  </a:lnTo>
                  <a:lnTo>
                    <a:pt x="110" y="958"/>
                  </a:lnTo>
                  <a:lnTo>
                    <a:pt x="146" y="1003"/>
                  </a:lnTo>
                  <a:lnTo>
                    <a:pt x="183" y="1049"/>
                  </a:lnTo>
                  <a:lnTo>
                    <a:pt x="228" y="1094"/>
                  </a:lnTo>
                  <a:lnTo>
                    <a:pt x="274" y="1122"/>
                  </a:lnTo>
                  <a:lnTo>
                    <a:pt x="329" y="1158"/>
                  </a:lnTo>
                  <a:lnTo>
                    <a:pt x="374" y="1185"/>
                  </a:lnTo>
                  <a:lnTo>
                    <a:pt x="438" y="1204"/>
                  </a:lnTo>
                  <a:lnTo>
                    <a:pt x="493" y="1222"/>
                  </a:lnTo>
                  <a:lnTo>
                    <a:pt x="557" y="1231"/>
                  </a:lnTo>
                  <a:lnTo>
                    <a:pt x="684" y="1231"/>
                  </a:lnTo>
                  <a:lnTo>
                    <a:pt x="739" y="1222"/>
                  </a:lnTo>
                  <a:lnTo>
                    <a:pt x="803" y="1204"/>
                  </a:lnTo>
                  <a:lnTo>
                    <a:pt x="858" y="1185"/>
                  </a:lnTo>
                  <a:lnTo>
                    <a:pt x="912" y="1158"/>
                  </a:lnTo>
                  <a:lnTo>
                    <a:pt x="958" y="1122"/>
                  </a:lnTo>
                  <a:lnTo>
                    <a:pt x="1013" y="1094"/>
                  </a:lnTo>
                  <a:lnTo>
                    <a:pt x="1049" y="1049"/>
                  </a:lnTo>
                  <a:lnTo>
                    <a:pt x="1095" y="1003"/>
                  </a:lnTo>
                  <a:lnTo>
                    <a:pt x="1131" y="958"/>
                  </a:lnTo>
                  <a:lnTo>
                    <a:pt x="1159" y="912"/>
                  </a:lnTo>
                  <a:lnTo>
                    <a:pt x="1186" y="857"/>
                  </a:lnTo>
                  <a:lnTo>
                    <a:pt x="1204" y="803"/>
                  </a:lnTo>
                  <a:lnTo>
                    <a:pt x="1222" y="739"/>
                  </a:lnTo>
                  <a:lnTo>
                    <a:pt x="1231" y="675"/>
                  </a:lnTo>
                  <a:lnTo>
                    <a:pt x="1231" y="620"/>
                  </a:lnTo>
                  <a:lnTo>
                    <a:pt x="1231" y="556"/>
                  </a:lnTo>
                  <a:lnTo>
                    <a:pt x="1222" y="492"/>
                  </a:lnTo>
                  <a:lnTo>
                    <a:pt x="1204" y="438"/>
                  </a:lnTo>
                  <a:lnTo>
                    <a:pt x="1186" y="374"/>
                  </a:lnTo>
                  <a:lnTo>
                    <a:pt x="1159" y="319"/>
                  </a:lnTo>
                  <a:lnTo>
                    <a:pt x="1131" y="274"/>
                  </a:lnTo>
                  <a:lnTo>
                    <a:pt x="1095" y="228"/>
                  </a:lnTo>
                  <a:lnTo>
                    <a:pt x="1049" y="182"/>
                  </a:lnTo>
                  <a:lnTo>
                    <a:pt x="1013" y="146"/>
                  </a:lnTo>
                  <a:lnTo>
                    <a:pt x="958" y="110"/>
                  </a:lnTo>
                  <a:lnTo>
                    <a:pt x="912" y="73"/>
                  </a:lnTo>
                  <a:lnTo>
                    <a:pt x="858" y="55"/>
                  </a:lnTo>
                  <a:lnTo>
                    <a:pt x="803" y="27"/>
                  </a:lnTo>
                  <a:lnTo>
                    <a:pt x="739" y="18"/>
                  </a:lnTo>
                  <a:lnTo>
                    <a:pt x="684" y="9"/>
                  </a:lnTo>
                  <a:lnTo>
                    <a:pt x="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p17">
              <a:extLst>
                <a:ext uri="{FF2B5EF4-FFF2-40B4-BE49-F238E27FC236}">
                  <a16:creationId xmlns:a16="http://schemas.microsoft.com/office/drawing/2014/main" id="{696DE8DA-0B22-E995-E49B-322757FC6B74}"/>
                </a:ext>
              </a:extLst>
            </p:cNvPr>
            <p:cNvSpPr/>
            <p:nvPr/>
          </p:nvSpPr>
          <p:spPr>
            <a:xfrm>
              <a:off x="5107559" y="3183735"/>
              <a:ext cx="84165" cy="235486"/>
            </a:xfrm>
            <a:custGeom>
              <a:avLst/>
              <a:gdLst/>
              <a:ahLst/>
              <a:cxnLst/>
              <a:rect l="l" t="t" r="r" b="b"/>
              <a:pathLst>
                <a:path w="1633" h="4569" extrusionOk="0">
                  <a:moveTo>
                    <a:pt x="1341" y="0"/>
                  </a:moveTo>
                  <a:lnTo>
                    <a:pt x="1204" y="91"/>
                  </a:lnTo>
                  <a:lnTo>
                    <a:pt x="1085" y="192"/>
                  </a:lnTo>
                  <a:lnTo>
                    <a:pt x="967" y="301"/>
                  </a:lnTo>
                  <a:lnTo>
                    <a:pt x="848" y="410"/>
                  </a:lnTo>
                  <a:lnTo>
                    <a:pt x="748" y="529"/>
                  </a:lnTo>
                  <a:lnTo>
                    <a:pt x="648" y="657"/>
                  </a:lnTo>
                  <a:lnTo>
                    <a:pt x="557" y="784"/>
                  </a:lnTo>
                  <a:lnTo>
                    <a:pt x="474" y="912"/>
                  </a:lnTo>
                  <a:lnTo>
                    <a:pt x="392" y="1049"/>
                  </a:lnTo>
                  <a:lnTo>
                    <a:pt x="329" y="1195"/>
                  </a:lnTo>
                  <a:lnTo>
                    <a:pt x="256" y="1331"/>
                  </a:lnTo>
                  <a:lnTo>
                    <a:pt x="201" y="1477"/>
                  </a:lnTo>
                  <a:lnTo>
                    <a:pt x="155" y="1632"/>
                  </a:lnTo>
                  <a:lnTo>
                    <a:pt x="110" y="1778"/>
                  </a:lnTo>
                  <a:lnTo>
                    <a:pt x="73" y="1933"/>
                  </a:lnTo>
                  <a:lnTo>
                    <a:pt x="46" y="2088"/>
                  </a:lnTo>
                  <a:lnTo>
                    <a:pt x="19" y="2243"/>
                  </a:lnTo>
                  <a:lnTo>
                    <a:pt x="9" y="2407"/>
                  </a:lnTo>
                  <a:lnTo>
                    <a:pt x="0" y="2562"/>
                  </a:lnTo>
                  <a:lnTo>
                    <a:pt x="0" y="2727"/>
                  </a:lnTo>
                  <a:lnTo>
                    <a:pt x="9" y="2882"/>
                  </a:lnTo>
                  <a:lnTo>
                    <a:pt x="19" y="3046"/>
                  </a:lnTo>
                  <a:lnTo>
                    <a:pt x="46" y="3201"/>
                  </a:lnTo>
                  <a:lnTo>
                    <a:pt x="73" y="3356"/>
                  </a:lnTo>
                  <a:lnTo>
                    <a:pt x="110" y="3520"/>
                  </a:lnTo>
                  <a:lnTo>
                    <a:pt x="155" y="3675"/>
                  </a:lnTo>
                  <a:lnTo>
                    <a:pt x="210" y="3830"/>
                  </a:lnTo>
                  <a:lnTo>
                    <a:pt x="274" y="3985"/>
                  </a:lnTo>
                  <a:lnTo>
                    <a:pt x="338" y="4131"/>
                  </a:lnTo>
                  <a:lnTo>
                    <a:pt x="420" y="4277"/>
                  </a:lnTo>
                  <a:lnTo>
                    <a:pt x="502" y="4423"/>
                  </a:lnTo>
                  <a:lnTo>
                    <a:pt x="593" y="4569"/>
                  </a:lnTo>
                  <a:lnTo>
                    <a:pt x="1031" y="4268"/>
                  </a:lnTo>
                  <a:lnTo>
                    <a:pt x="949" y="4149"/>
                  </a:lnTo>
                  <a:lnTo>
                    <a:pt x="876" y="4021"/>
                  </a:lnTo>
                  <a:lnTo>
                    <a:pt x="812" y="3903"/>
                  </a:lnTo>
                  <a:lnTo>
                    <a:pt x="757" y="3775"/>
                  </a:lnTo>
                  <a:lnTo>
                    <a:pt x="702" y="3648"/>
                  </a:lnTo>
                  <a:lnTo>
                    <a:pt x="657" y="3520"/>
                  </a:lnTo>
                  <a:lnTo>
                    <a:pt x="620" y="3383"/>
                  </a:lnTo>
                  <a:lnTo>
                    <a:pt x="584" y="3255"/>
                  </a:lnTo>
                  <a:lnTo>
                    <a:pt x="566" y="3119"/>
                  </a:lnTo>
                  <a:lnTo>
                    <a:pt x="547" y="2982"/>
                  </a:lnTo>
                  <a:lnTo>
                    <a:pt x="529" y="2854"/>
                  </a:lnTo>
                  <a:lnTo>
                    <a:pt x="520" y="2717"/>
                  </a:lnTo>
                  <a:lnTo>
                    <a:pt x="520" y="2581"/>
                  </a:lnTo>
                  <a:lnTo>
                    <a:pt x="529" y="2453"/>
                  </a:lnTo>
                  <a:lnTo>
                    <a:pt x="538" y="2316"/>
                  </a:lnTo>
                  <a:lnTo>
                    <a:pt x="557" y="2189"/>
                  </a:lnTo>
                  <a:lnTo>
                    <a:pt x="584" y="2052"/>
                  </a:lnTo>
                  <a:lnTo>
                    <a:pt x="611" y="1924"/>
                  </a:lnTo>
                  <a:lnTo>
                    <a:pt x="648" y="1796"/>
                  </a:lnTo>
                  <a:lnTo>
                    <a:pt x="693" y="1669"/>
                  </a:lnTo>
                  <a:lnTo>
                    <a:pt x="739" y="1550"/>
                  </a:lnTo>
                  <a:lnTo>
                    <a:pt x="794" y="1432"/>
                  </a:lnTo>
                  <a:lnTo>
                    <a:pt x="848" y="1313"/>
                  </a:lnTo>
                  <a:lnTo>
                    <a:pt x="912" y="1195"/>
                  </a:lnTo>
                  <a:lnTo>
                    <a:pt x="985" y="1085"/>
                  </a:lnTo>
                  <a:lnTo>
                    <a:pt x="1058" y="985"/>
                  </a:lnTo>
                  <a:lnTo>
                    <a:pt x="1140" y="876"/>
                  </a:lnTo>
                  <a:lnTo>
                    <a:pt x="1231" y="775"/>
                  </a:lnTo>
                  <a:lnTo>
                    <a:pt x="1323" y="684"/>
                  </a:lnTo>
                  <a:lnTo>
                    <a:pt x="1423" y="593"/>
                  </a:lnTo>
                  <a:lnTo>
                    <a:pt x="1523" y="511"/>
                  </a:lnTo>
                  <a:lnTo>
                    <a:pt x="1633" y="429"/>
                  </a:lnTo>
                  <a:lnTo>
                    <a:pt x="1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6;p17">
              <a:extLst>
                <a:ext uri="{FF2B5EF4-FFF2-40B4-BE49-F238E27FC236}">
                  <a16:creationId xmlns:a16="http://schemas.microsoft.com/office/drawing/2014/main" id="{C8E2D6B1-07D5-AAB0-144B-07EC4112413C}"/>
                </a:ext>
              </a:extLst>
            </p:cNvPr>
            <p:cNvSpPr/>
            <p:nvPr/>
          </p:nvSpPr>
          <p:spPr>
            <a:xfrm>
              <a:off x="5149823" y="3164459"/>
              <a:ext cx="63497" cy="63033"/>
            </a:xfrm>
            <a:custGeom>
              <a:avLst/>
              <a:gdLst/>
              <a:ahLst/>
              <a:cxnLst/>
              <a:rect l="l" t="t" r="r" b="b"/>
              <a:pathLst>
                <a:path w="1232" h="1223" extrusionOk="0">
                  <a:moveTo>
                    <a:pt x="557" y="0"/>
                  </a:moveTo>
                  <a:lnTo>
                    <a:pt x="493" y="9"/>
                  </a:lnTo>
                  <a:lnTo>
                    <a:pt x="439" y="28"/>
                  </a:lnTo>
                  <a:lnTo>
                    <a:pt x="384" y="46"/>
                  </a:lnTo>
                  <a:lnTo>
                    <a:pt x="320" y="73"/>
                  </a:lnTo>
                  <a:lnTo>
                    <a:pt x="275" y="110"/>
                  </a:lnTo>
                  <a:lnTo>
                    <a:pt x="220" y="146"/>
                  </a:lnTo>
                  <a:lnTo>
                    <a:pt x="174" y="183"/>
                  </a:lnTo>
                  <a:lnTo>
                    <a:pt x="138" y="228"/>
                  </a:lnTo>
                  <a:lnTo>
                    <a:pt x="101" y="283"/>
                  </a:lnTo>
                  <a:lnTo>
                    <a:pt x="74" y="329"/>
                  </a:lnTo>
                  <a:lnTo>
                    <a:pt x="47" y="383"/>
                  </a:lnTo>
                  <a:lnTo>
                    <a:pt x="28" y="438"/>
                  </a:lnTo>
                  <a:lnTo>
                    <a:pt x="19" y="502"/>
                  </a:lnTo>
                  <a:lnTo>
                    <a:pt x="10" y="556"/>
                  </a:lnTo>
                  <a:lnTo>
                    <a:pt x="1" y="611"/>
                  </a:lnTo>
                  <a:lnTo>
                    <a:pt x="10" y="675"/>
                  </a:lnTo>
                  <a:lnTo>
                    <a:pt x="19" y="739"/>
                  </a:lnTo>
                  <a:lnTo>
                    <a:pt x="28" y="794"/>
                  </a:lnTo>
                  <a:lnTo>
                    <a:pt x="56" y="848"/>
                  </a:lnTo>
                  <a:lnTo>
                    <a:pt x="83" y="912"/>
                  </a:lnTo>
                  <a:lnTo>
                    <a:pt x="110" y="958"/>
                  </a:lnTo>
                  <a:lnTo>
                    <a:pt x="156" y="1012"/>
                  </a:lnTo>
                  <a:lnTo>
                    <a:pt x="192" y="1058"/>
                  </a:lnTo>
                  <a:lnTo>
                    <a:pt x="238" y="1094"/>
                  </a:lnTo>
                  <a:lnTo>
                    <a:pt x="284" y="1131"/>
                  </a:lnTo>
                  <a:lnTo>
                    <a:pt x="338" y="1158"/>
                  </a:lnTo>
                  <a:lnTo>
                    <a:pt x="393" y="1186"/>
                  </a:lnTo>
                  <a:lnTo>
                    <a:pt x="448" y="1204"/>
                  </a:lnTo>
                  <a:lnTo>
                    <a:pt x="503" y="1213"/>
                  </a:lnTo>
                  <a:lnTo>
                    <a:pt x="566" y="1222"/>
                  </a:lnTo>
                  <a:lnTo>
                    <a:pt x="685" y="1222"/>
                  </a:lnTo>
                  <a:lnTo>
                    <a:pt x="740" y="1213"/>
                  </a:lnTo>
                  <a:lnTo>
                    <a:pt x="803" y="1195"/>
                  </a:lnTo>
                  <a:lnTo>
                    <a:pt x="858" y="1177"/>
                  </a:lnTo>
                  <a:lnTo>
                    <a:pt x="913" y="1149"/>
                  </a:lnTo>
                  <a:lnTo>
                    <a:pt x="968" y="1113"/>
                  </a:lnTo>
                  <a:lnTo>
                    <a:pt x="1022" y="1076"/>
                  </a:lnTo>
                  <a:lnTo>
                    <a:pt x="1068" y="1040"/>
                  </a:lnTo>
                  <a:lnTo>
                    <a:pt x="1104" y="994"/>
                  </a:lnTo>
                  <a:lnTo>
                    <a:pt x="1141" y="939"/>
                  </a:lnTo>
                  <a:lnTo>
                    <a:pt x="1168" y="894"/>
                  </a:lnTo>
                  <a:lnTo>
                    <a:pt x="1196" y="839"/>
                  </a:lnTo>
                  <a:lnTo>
                    <a:pt x="1214" y="784"/>
                  </a:lnTo>
                  <a:lnTo>
                    <a:pt x="1223" y="721"/>
                  </a:lnTo>
                  <a:lnTo>
                    <a:pt x="1232" y="666"/>
                  </a:lnTo>
                  <a:lnTo>
                    <a:pt x="1232" y="602"/>
                  </a:lnTo>
                  <a:lnTo>
                    <a:pt x="1232" y="547"/>
                  </a:lnTo>
                  <a:lnTo>
                    <a:pt x="1223" y="484"/>
                  </a:lnTo>
                  <a:lnTo>
                    <a:pt x="1205" y="429"/>
                  </a:lnTo>
                  <a:lnTo>
                    <a:pt x="1186" y="374"/>
                  </a:lnTo>
                  <a:lnTo>
                    <a:pt x="1159" y="319"/>
                  </a:lnTo>
                  <a:lnTo>
                    <a:pt x="1123" y="265"/>
                  </a:lnTo>
                  <a:lnTo>
                    <a:pt x="1086" y="210"/>
                  </a:lnTo>
                  <a:lnTo>
                    <a:pt x="1050" y="164"/>
                  </a:lnTo>
                  <a:lnTo>
                    <a:pt x="1004" y="128"/>
                  </a:lnTo>
                  <a:lnTo>
                    <a:pt x="949" y="91"/>
                  </a:lnTo>
                  <a:lnTo>
                    <a:pt x="904" y="64"/>
                  </a:lnTo>
                  <a:lnTo>
                    <a:pt x="849" y="37"/>
                  </a:lnTo>
                  <a:lnTo>
                    <a:pt x="794" y="18"/>
                  </a:lnTo>
                  <a:lnTo>
                    <a:pt x="730" y="9"/>
                  </a:lnTo>
                  <a:lnTo>
                    <a:pt x="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p17">
              <a:extLst>
                <a:ext uri="{FF2B5EF4-FFF2-40B4-BE49-F238E27FC236}">
                  <a16:creationId xmlns:a16="http://schemas.microsoft.com/office/drawing/2014/main" id="{A8B824A5-C0BB-5817-C067-7B62B1CF5176}"/>
                </a:ext>
              </a:extLst>
            </p:cNvPr>
            <p:cNvSpPr/>
            <p:nvPr/>
          </p:nvSpPr>
          <p:spPr>
            <a:xfrm>
              <a:off x="4756464" y="2535147"/>
              <a:ext cx="237857" cy="95452"/>
            </a:xfrm>
            <a:custGeom>
              <a:avLst/>
              <a:gdLst/>
              <a:ahLst/>
              <a:cxnLst/>
              <a:rect l="l" t="t" r="r" b="b"/>
              <a:pathLst>
                <a:path w="4615" h="1852" extrusionOk="0">
                  <a:moveTo>
                    <a:pt x="2745" y="1"/>
                  </a:moveTo>
                  <a:lnTo>
                    <a:pt x="2581" y="10"/>
                  </a:lnTo>
                  <a:lnTo>
                    <a:pt x="2417" y="28"/>
                  </a:lnTo>
                  <a:lnTo>
                    <a:pt x="2253" y="55"/>
                  </a:lnTo>
                  <a:lnTo>
                    <a:pt x="2089" y="92"/>
                  </a:lnTo>
                  <a:lnTo>
                    <a:pt x="1925" y="128"/>
                  </a:lnTo>
                  <a:lnTo>
                    <a:pt x="1770" y="183"/>
                  </a:lnTo>
                  <a:lnTo>
                    <a:pt x="1615" y="238"/>
                  </a:lnTo>
                  <a:lnTo>
                    <a:pt x="1460" y="301"/>
                  </a:lnTo>
                  <a:lnTo>
                    <a:pt x="1314" y="374"/>
                  </a:lnTo>
                  <a:lnTo>
                    <a:pt x="1177" y="447"/>
                  </a:lnTo>
                  <a:lnTo>
                    <a:pt x="1031" y="529"/>
                  </a:lnTo>
                  <a:lnTo>
                    <a:pt x="903" y="621"/>
                  </a:lnTo>
                  <a:lnTo>
                    <a:pt x="767" y="721"/>
                  </a:lnTo>
                  <a:lnTo>
                    <a:pt x="639" y="821"/>
                  </a:lnTo>
                  <a:lnTo>
                    <a:pt x="520" y="931"/>
                  </a:lnTo>
                  <a:lnTo>
                    <a:pt x="411" y="1049"/>
                  </a:lnTo>
                  <a:lnTo>
                    <a:pt x="302" y="1177"/>
                  </a:lnTo>
                  <a:lnTo>
                    <a:pt x="192" y="1304"/>
                  </a:lnTo>
                  <a:lnTo>
                    <a:pt x="92" y="1432"/>
                  </a:lnTo>
                  <a:lnTo>
                    <a:pt x="1" y="1569"/>
                  </a:lnTo>
                  <a:lnTo>
                    <a:pt x="448" y="1852"/>
                  </a:lnTo>
                  <a:lnTo>
                    <a:pt x="530" y="1733"/>
                  </a:lnTo>
                  <a:lnTo>
                    <a:pt x="612" y="1624"/>
                  </a:lnTo>
                  <a:lnTo>
                    <a:pt x="694" y="1514"/>
                  </a:lnTo>
                  <a:lnTo>
                    <a:pt x="794" y="1414"/>
                  </a:lnTo>
                  <a:lnTo>
                    <a:pt x="885" y="1314"/>
                  </a:lnTo>
                  <a:lnTo>
                    <a:pt x="986" y="1222"/>
                  </a:lnTo>
                  <a:lnTo>
                    <a:pt x="1095" y="1131"/>
                  </a:lnTo>
                  <a:lnTo>
                    <a:pt x="1204" y="1049"/>
                  </a:lnTo>
                  <a:lnTo>
                    <a:pt x="1314" y="976"/>
                  </a:lnTo>
                  <a:lnTo>
                    <a:pt x="1432" y="903"/>
                  </a:lnTo>
                  <a:lnTo>
                    <a:pt x="1560" y="839"/>
                  </a:lnTo>
                  <a:lnTo>
                    <a:pt x="1679" y="776"/>
                  </a:lnTo>
                  <a:lnTo>
                    <a:pt x="1806" y="721"/>
                  </a:lnTo>
                  <a:lnTo>
                    <a:pt x="1943" y="675"/>
                  </a:lnTo>
                  <a:lnTo>
                    <a:pt x="2071" y="639"/>
                  </a:lnTo>
                  <a:lnTo>
                    <a:pt x="2207" y="602"/>
                  </a:lnTo>
                  <a:lnTo>
                    <a:pt x="2344" y="575"/>
                  </a:lnTo>
                  <a:lnTo>
                    <a:pt x="2481" y="548"/>
                  </a:lnTo>
                  <a:lnTo>
                    <a:pt x="2627" y="538"/>
                  </a:lnTo>
                  <a:lnTo>
                    <a:pt x="2764" y="529"/>
                  </a:lnTo>
                  <a:lnTo>
                    <a:pt x="2900" y="529"/>
                  </a:lnTo>
                  <a:lnTo>
                    <a:pt x="3037" y="538"/>
                  </a:lnTo>
                  <a:lnTo>
                    <a:pt x="3174" y="548"/>
                  </a:lnTo>
                  <a:lnTo>
                    <a:pt x="3311" y="566"/>
                  </a:lnTo>
                  <a:lnTo>
                    <a:pt x="3438" y="593"/>
                  </a:lnTo>
                  <a:lnTo>
                    <a:pt x="3575" y="630"/>
                  </a:lnTo>
                  <a:lnTo>
                    <a:pt x="3703" y="666"/>
                  </a:lnTo>
                  <a:lnTo>
                    <a:pt x="3840" y="712"/>
                  </a:lnTo>
                  <a:lnTo>
                    <a:pt x="3967" y="766"/>
                  </a:lnTo>
                  <a:lnTo>
                    <a:pt x="4095" y="821"/>
                  </a:lnTo>
                  <a:lnTo>
                    <a:pt x="4214" y="885"/>
                  </a:lnTo>
                  <a:lnTo>
                    <a:pt x="4332" y="958"/>
                  </a:lnTo>
                  <a:lnTo>
                    <a:pt x="4615" y="520"/>
                  </a:lnTo>
                  <a:lnTo>
                    <a:pt x="4469" y="429"/>
                  </a:lnTo>
                  <a:lnTo>
                    <a:pt x="4323" y="356"/>
                  </a:lnTo>
                  <a:lnTo>
                    <a:pt x="4177" y="283"/>
                  </a:lnTo>
                  <a:lnTo>
                    <a:pt x="4022" y="219"/>
                  </a:lnTo>
                  <a:lnTo>
                    <a:pt x="3867" y="165"/>
                  </a:lnTo>
                  <a:lnTo>
                    <a:pt x="3712" y="119"/>
                  </a:lnTo>
                  <a:lnTo>
                    <a:pt x="3557" y="83"/>
                  </a:lnTo>
                  <a:lnTo>
                    <a:pt x="3393" y="46"/>
                  </a:lnTo>
                  <a:lnTo>
                    <a:pt x="3238" y="28"/>
                  </a:lnTo>
                  <a:lnTo>
                    <a:pt x="3074" y="10"/>
                  </a:lnTo>
                  <a:lnTo>
                    <a:pt x="29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p17">
              <a:extLst>
                <a:ext uri="{FF2B5EF4-FFF2-40B4-BE49-F238E27FC236}">
                  <a16:creationId xmlns:a16="http://schemas.microsoft.com/office/drawing/2014/main" id="{2171E540-434B-17C9-2909-E2BCCDF7E4B4}"/>
                </a:ext>
              </a:extLst>
            </p:cNvPr>
            <p:cNvSpPr/>
            <p:nvPr/>
          </p:nvSpPr>
          <p:spPr>
            <a:xfrm>
              <a:off x="4740486" y="2584472"/>
              <a:ext cx="63497" cy="63497"/>
            </a:xfrm>
            <a:custGeom>
              <a:avLst/>
              <a:gdLst/>
              <a:ahLst/>
              <a:cxnLst/>
              <a:rect l="l" t="t" r="r" b="b"/>
              <a:pathLst>
                <a:path w="1232" h="1232" extrusionOk="0">
                  <a:moveTo>
                    <a:pt x="603" y="1"/>
                  </a:moveTo>
                  <a:lnTo>
                    <a:pt x="539" y="10"/>
                  </a:lnTo>
                  <a:lnTo>
                    <a:pt x="475" y="19"/>
                  </a:lnTo>
                  <a:lnTo>
                    <a:pt x="420" y="37"/>
                  </a:lnTo>
                  <a:lnTo>
                    <a:pt x="356" y="56"/>
                  </a:lnTo>
                  <a:lnTo>
                    <a:pt x="302" y="92"/>
                  </a:lnTo>
                  <a:lnTo>
                    <a:pt x="256" y="119"/>
                  </a:lnTo>
                  <a:lnTo>
                    <a:pt x="210" y="156"/>
                  </a:lnTo>
                  <a:lnTo>
                    <a:pt x="165" y="202"/>
                  </a:lnTo>
                  <a:lnTo>
                    <a:pt x="128" y="247"/>
                  </a:lnTo>
                  <a:lnTo>
                    <a:pt x="92" y="293"/>
                  </a:lnTo>
                  <a:lnTo>
                    <a:pt x="65" y="347"/>
                  </a:lnTo>
                  <a:lnTo>
                    <a:pt x="37" y="393"/>
                  </a:lnTo>
                  <a:lnTo>
                    <a:pt x="19" y="457"/>
                  </a:lnTo>
                  <a:lnTo>
                    <a:pt x="10" y="512"/>
                  </a:lnTo>
                  <a:lnTo>
                    <a:pt x="1" y="575"/>
                  </a:lnTo>
                  <a:lnTo>
                    <a:pt x="1" y="630"/>
                  </a:lnTo>
                  <a:lnTo>
                    <a:pt x="1" y="694"/>
                  </a:lnTo>
                  <a:lnTo>
                    <a:pt x="19" y="758"/>
                  </a:lnTo>
                  <a:lnTo>
                    <a:pt x="28" y="813"/>
                  </a:lnTo>
                  <a:lnTo>
                    <a:pt x="55" y="876"/>
                  </a:lnTo>
                  <a:lnTo>
                    <a:pt x="83" y="931"/>
                  </a:lnTo>
                  <a:lnTo>
                    <a:pt x="119" y="977"/>
                  </a:lnTo>
                  <a:lnTo>
                    <a:pt x="156" y="1022"/>
                  </a:lnTo>
                  <a:lnTo>
                    <a:pt x="192" y="1068"/>
                  </a:lnTo>
                  <a:lnTo>
                    <a:pt x="238" y="1104"/>
                  </a:lnTo>
                  <a:lnTo>
                    <a:pt x="283" y="1141"/>
                  </a:lnTo>
                  <a:lnTo>
                    <a:pt x="338" y="1168"/>
                  </a:lnTo>
                  <a:lnTo>
                    <a:pt x="393" y="1195"/>
                  </a:lnTo>
                  <a:lnTo>
                    <a:pt x="447" y="1214"/>
                  </a:lnTo>
                  <a:lnTo>
                    <a:pt x="502" y="1223"/>
                  </a:lnTo>
                  <a:lnTo>
                    <a:pt x="566" y="1232"/>
                  </a:lnTo>
                  <a:lnTo>
                    <a:pt x="685" y="1232"/>
                  </a:lnTo>
                  <a:lnTo>
                    <a:pt x="748" y="1223"/>
                  </a:lnTo>
                  <a:lnTo>
                    <a:pt x="812" y="1205"/>
                  </a:lnTo>
                  <a:lnTo>
                    <a:pt x="867" y="1177"/>
                  </a:lnTo>
                  <a:lnTo>
                    <a:pt x="922" y="1150"/>
                  </a:lnTo>
                  <a:lnTo>
                    <a:pt x="976" y="1123"/>
                  </a:lnTo>
                  <a:lnTo>
                    <a:pt x="1022" y="1086"/>
                  </a:lnTo>
                  <a:lnTo>
                    <a:pt x="1068" y="1040"/>
                  </a:lnTo>
                  <a:lnTo>
                    <a:pt x="1104" y="995"/>
                  </a:lnTo>
                  <a:lnTo>
                    <a:pt x="1131" y="949"/>
                  </a:lnTo>
                  <a:lnTo>
                    <a:pt x="1168" y="895"/>
                  </a:lnTo>
                  <a:lnTo>
                    <a:pt x="1186" y="840"/>
                  </a:lnTo>
                  <a:lnTo>
                    <a:pt x="1204" y="785"/>
                  </a:lnTo>
                  <a:lnTo>
                    <a:pt x="1223" y="730"/>
                  </a:lnTo>
                  <a:lnTo>
                    <a:pt x="1232" y="667"/>
                  </a:lnTo>
                  <a:lnTo>
                    <a:pt x="1232" y="603"/>
                  </a:lnTo>
                  <a:lnTo>
                    <a:pt x="1223" y="548"/>
                  </a:lnTo>
                  <a:lnTo>
                    <a:pt x="1213" y="484"/>
                  </a:lnTo>
                  <a:lnTo>
                    <a:pt x="1195" y="420"/>
                  </a:lnTo>
                  <a:lnTo>
                    <a:pt x="1177" y="366"/>
                  </a:lnTo>
                  <a:lnTo>
                    <a:pt x="1150" y="311"/>
                  </a:lnTo>
                  <a:lnTo>
                    <a:pt x="1113" y="256"/>
                  </a:lnTo>
                  <a:lnTo>
                    <a:pt x="1077" y="211"/>
                  </a:lnTo>
                  <a:lnTo>
                    <a:pt x="1031" y="174"/>
                  </a:lnTo>
                  <a:lnTo>
                    <a:pt x="995" y="138"/>
                  </a:lnTo>
                  <a:lnTo>
                    <a:pt x="940" y="101"/>
                  </a:lnTo>
                  <a:lnTo>
                    <a:pt x="894" y="74"/>
                  </a:lnTo>
                  <a:lnTo>
                    <a:pt x="840" y="47"/>
                  </a:lnTo>
                  <a:lnTo>
                    <a:pt x="776" y="28"/>
                  </a:lnTo>
                  <a:lnTo>
                    <a:pt x="721" y="10"/>
                  </a:lnTo>
                  <a:lnTo>
                    <a:pt x="666" y="10"/>
                  </a:lnTo>
                  <a:lnTo>
                    <a:pt x="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p17">
              <a:extLst>
                <a:ext uri="{FF2B5EF4-FFF2-40B4-BE49-F238E27FC236}">
                  <a16:creationId xmlns:a16="http://schemas.microsoft.com/office/drawing/2014/main" id="{472CCE17-B650-2EED-F632-E51665959BA3}"/>
                </a:ext>
              </a:extLst>
            </p:cNvPr>
            <p:cNvSpPr/>
            <p:nvPr/>
          </p:nvSpPr>
          <p:spPr>
            <a:xfrm>
              <a:off x="5022002" y="2739609"/>
              <a:ext cx="63497" cy="63497"/>
            </a:xfrm>
            <a:custGeom>
              <a:avLst/>
              <a:gdLst/>
              <a:ahLst/>
              <a:cxnLst/>
              <a:rect l="l" t="t" r="r" b="b"/>
              <a:pathLst>
                <a:path w="1232" h="1232" extrusionOk="0">
                  <a:moveTo>
                    <a:pt x="603" y="0"/>
                  </a:moveTo>
                  <a:lnTo>
                    <a:pt x="539" y="9"/>
                  </a:lnTo>
                  <a:lnTo>
                    <a:pt x="475" y="18"/>
                  </a:lnTo>
                  <a:lnTo>
                    <a:pt x="420" y="37"/>
                  </a:lnTo>
                  <a:lnTo>
                    <a:pt x="356" y="55"/>
                  </a:lnTo>
                  <a:lnTo>
                    <a:pt x="302" y="82"/>
                  </a:lnTo>
                  <a:lnTo>
                    <a:pt x="256" y="119"/>
                  </a:lnTo>
                  <a:lnTo>
                    <a:pt x="210" y="155"/>
                  </a:lnTo>
                  <a:lnTo>
                    <a:pt x="165" y="201"/>
                  </a:lnTo>
                  <a:lnTo>
                    <a:pt x="128" y="237"/>
                  </a:lnTo>
                  <a:lnTo>
                    <a:pt x="92" y="292"/>
                  </a:lnTo>
                  <a:lnTo>
                    <a:pt x="65" y="337"/>
                  </a:lnTo>
                  <a:lnTo>
                    <a:pt x="37" y="392"/>
                  </a:lnTo>
                  <a:lnTo>
                    <a:pt x="19" y="447"/>
                  </a:lnTo>
                  <a:lnTo>
                    <a:pt x="10" y="511"/>
                  </a:lnTo>
                  <a:lnTo>
                    <a:pt x="1" y="565"/>
                  </a:lnTo>
                  <a:lnTo>
                    <a:pt x="1" y="629"/>
                  </a:lnTo>
                  <a:lnTo>
                    <a:pt x="1" y="693"/>
                  </a:lnTo>
                  <a:lnTo>
                    <a:pt x="10" y="757"/>
                  </a:lnTo>
                  <a:lnTo>
                    <a:pt x="28" y="812"/>
                  </a:lnTo>
                  <a:lnTo>
                    <a:pt x="55" y="875"/>
                  </a:lnTo>
                  <a:lnTo>
                    <a:pt x="83" y="921"/>
                  </a:lnTo>
                  <a:lnTo>
                    <a:pt x="110" y="976"/>
                  </a:lnTo>
                  <a:lnTo>
                    <a:pt x="147" y="1021"/>
                  </a:lnTo>
                  <a:lnTo>
                    <a:pt x="192" y="1067"/>
                  </a:lnTo>
                  <a:lnTo>
                    <a:pt x="238" y="1103"/>
                  </a:lnTo>
                  <a:lnTo>
                    <a:pt x="283" y="1140"/>
                  </a:lnTo>
                  <a:lnTo>
                    <a:pt x="338" y="1167"/>
                  </a:lnTo>
                  <a:lnTo>
                    <a:pt x="393" y="1195"/>
                  </a:lnTo>
                  <a:lnTo>
                    <a:pt x="448" y="1213"/>
                  </a:lnTo>
                  <a:lnTo>
                    <a:pt x="502" y="1222"/>
                  </a:lnTo>
                  <a:lnTo>
                    <a:pt x="566" y="1231"/>
                  </a:lnTo>
                  <a:lnTo>
                    <a:pt x="685" y="1231"/>
                  </a:lnTo>
                  <a:lnTo>
                    <a:pt x="748" y="1213"/>
                  </a:lnTo>
                  <a:lnTo>
                    <a:pt x="812" y="1204"/>
                  </a:lnTo>
                  <a:lnTo>
                    <a:pt x="867" y="1176"/>
                  </a:lnTo>
                  <a:lnTo>
                    <a:pt x="922" y="1149"/>
                  </a:lnTo>
                  <a:lnTo>
                    <a:pt x="976" y="1113"/>
                  </a:lnTo>
                  <a:lnTo>
                    <a:pt x="1022" y="1076"/>
                  </a:lnTo>
                  <a:lnTo>
                    <a:pt x="1058" y="1040"/>
                  </a:lnTo>
                  <a:lnTo>
                    <a:pt x="1104" y="994"/>
                  </a:lnTo>
                  <a:lnTo>
                    <a:pt x="1131" y="948"/>
                  </a:lnTo>
                  <a:lnTo>
                    <a:pt x="1159" y="894"/>
                  </a:lnTo>
                  <a:lnTo>
                    <a:pt x="1186" y="839"/>
                  </a:lnTo>
                  <a:lnTo>
                    <a:pt x="1204" y="784"/>
                  </a:lnTo>
                  <a:lnTo>
                    <a:pt x="1223" y="730"/>
                  </a:lnTo>
                  <a:lnTo>
                    <a:pt x="1223" y="666"/>
                  </a:lnTo>
                  <a:lnTo>
                    <a:pt x="1232" y="602"/>
                  </a:lnTo>
                  <a:lnTo>
                    <a:pt x="1223" y="547"/>
                  </a:lnTo>
                  <a:lnTo>
                    <a:pt x="1213" y="483"/>
                  </a:lnTo>
                  <a:lnTo>
                    <a:pt x="1195" y="420"/>
                  </a:lnTo>
                  <a:lnTo>
                    <a:pt x="1177" y="365"/>
                  </a:lnTo>
                  <a:lnTo>
                    <a:pt x="1150" y="310"/>
                  </a:lnTo>
                  <a:lnTo>
                    <a:pt x="1113" y="255"/>
                  </a:lnTo>
                  <a:lnTo>
                    <a:pt x="1077" y="210"/>
                  </a:lnTo>
                  <a:lnTo>
                    <a:pt x="1031" y="173"/>
                  </a:lnTo>
                  <a:lnTo>
                    <a:pt x="986" y="128"/>
                  </a:lnTo>
                  <a:lnTo>
                    <a:pt x="940" y="100"/>
                  </a:lnTo>
                  <a:lnTo>
                    <a:pt x="894" y="64"/>
                  </a:lnTo>
                  <a:lnTo>
                    <a:pt x="840" y="46"/>
                  </a:lnTo>
                  <a:lnTo>
                    <a:pt x="776" y="27"/>
                  </a:lnTo>
                  <a:lnTo>
                    <a:pt x="721" y="9"/>
                  </a:lnTo>
                  <a:lnTo>
                    <a:pt x="6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0;p17">
              <a:extLst>
                <a:ext uri="{FF2B5EF4-FFF2-40B4-BE49-F238E27FC236}">
                  <a16:creationId xmlns:a16="http://schemas.microsoft.com/office/drawing/2014/main" id="{53618BB8-12EC-1EB9-1186-012FD35B317A}"/>
                </a:ext>
              </a:extLst>
            </p:cNvPr>
            <p:cNvSpPr/>
            <p:nvPr/>
          </p:nvSpPr>
          <p:spPr>
            <a:xfrm>
              <a:off x="5022002" y="2954379"/>
              <a:ext cx="63497" cy="63497"/>
            </a:xfrm>
            <a:custGeom>
              <a:avLst/>
              <a:gdLst/>
              <a:ahLst/>
              <a:cxnLst/>
              <a:rect l="l" t="t" r="r" b="b"/>
              <a:pathLst>
                <a:path w="1232" h="1232" extrusionOk="0">
                  <a:moveTo>
                    <a:pt x="539" y="0"/>
                  </a:moveTo>
                  <a:lnTo>
                    <a:pt x="475" y="19"/>
                  </a:lnTo>
                  <a:lnTo>
                    <a:pt x="420" y="28"/>
                  </a:lnTo>
                  <a:lnTo>
                    <a:pt x="356" y="55"/>
                  </a:lnTo>
                  <a:lnTo>
                    <a:pt x="302" y="82"/>
                  </a:lnTo>
                  <a:lnTo>
                    <a:pt x="256" y="119"/>
                  </a:lnTo>
                  <a:lnTo>
                    <a:pt x="210" y="155"/>
                  </a:lnTo>
                  <a:lnTo>
                    <a:pt x="165" y="192"/>
                  </a:lnTo>
                  <a:lnTo>
                    <a:pt x="128" y="237"/>
                  </a:lnTo>
                  <a:lnTo>
                    <a:pt x="92" y="283"/>
                  </a:lnTo>
                  <a:lnTo>
                    <a:pt x="65" y="338"/>
                  </a:lnTo>
                  <a:lnTo>
                    <a:pt x="37" y="392"/>
                  </a:lnTo>
                  <a:lnTo>
                    <a:pt x="19" y="447"/>
                  </a:lnTo>
                  <a:lnTo>
                    <a:pt x="10" y="511"/>
                  </a:lnTo>
                  <a:lnTo>
                    <a:pt x="1" y="566"/>
                  </a:lnTo>
                  <a:lnTo>
                    <a:pt x="1" y="629"/>
                  </a:lnTo>
                  <a:lnTo>
                    <a:pt x="1" y="693"/>
                  </a:lnTo>
                  <a:lnTo>
                    <a:pt x="10" y="748"/>
                  </a:lnTo>
                  <a:lnTo>
                    <a:pt x="28" y="812"/>
                  </a:lnTo>
                  <a:lnTo>
                    <a:pt x="55" y="867"/>
                  </a:lnTo>
                  <a:lnTo>
                    <a:pt x="83" y="921"/>
                  </a:lnTo>
                  <a:lnTo>
                    <a:pt x="110" y="976"/>
                  </a:lnTo>
                  <a:lnTo>
                    <a:pt x="147" y="1022"/>
                  </a:lnTo>
                  <a:lnTo>
                    <a:pt x="192" y="1067"/>
                  </a:lnTo>
                  <a:lnTo>
                    <a:pt x="238" y="1104"/>
                  </a:lnTo>
                  <a:lnTo>
                    <a:pt x="283" y="1140"/>
                  </a:lnTo>
                  <a:lnTo>
                    <a:pt x="338" y="1167"/>
                  </a:lnTo>
                  <a:lnTo>
                    <a:pt x="393" y="1186"/>
                  </a:lnTo>
                  <a:lnTo>
                    <a:pt x="448" y="1204"/>
                  </a:lnTo>
                  <a:lnTo>
                    <a:pt x="502" y="1222"/>
                  </a:lnTo>
                  <a:lnTo>
                    <a:pt x="566" y="1231"/>
                  </a:lnTo>
                  <a:lnTo>
                    <a:pt x="630" y="1231"/>
                  </a:lnTo>
                  <a:lnTo>
                    <a:pt x="685" y="1222"/>
                  </a:lnTo>
                  <a:lnTo>
                    <a:pt x="748" y="1213"/>
                  </a:lnTo>
                  <a:lnTo>
                    <a:pt x="812" y="1195"/>
                  </a:lnTo>
                  <a:lnTo>
                    <a:pt x="867" y="1177"/>
                  </a:lnTo>
                  <a:lnTo>
                    <a:pt x="922" y="1149"/>
                  </a:lnTo>
                  <a:lnTo>
                    <a:pt x="976" y="1113"/>
                  </a:lnTo>
                  <a:lnTo>
                    <a:pt x="1022" y="1076"/>
                  </a:lnTo>
                  <a:lnTo>
                    <a:pt x="1058" y="1040"/>
                  </a:lnTo>
                  <a:lnTo>
                    <a:pt x="1104" y="994"/>
                  </a:lnTo>
                  <a:lnTo>
                    <a:pt x="1131" y="939"/>
                  </a:lnTo>
                  <a:lnTo>
                    <a:pt x="1159" y="894"/>
                  </a:lnTo>
                  <a:lnTo>
                    <a:pt x="1186" y="839"/>
                  </a:lnTo>
                  <a:lnTo>
                    <a:pt x="1204" y="784"/>
                  </a:lnTo>
                  <a:lnTo>
                    <a:pt x="1223" y="721"/>
                  </a:lnTo>
                  <a:lnTo>
                    <a:pt x="1223" y="666"/>
                  </a:lnTo>
                  <a:lnTo>
                    <a:pt x="1232" y="602"/>
                  </a:lnTo>
                  <a:lnTo>
                    <a:pt x="1223" y="538"/>
                  </a:lnTo>
                  <a:lnTo>
                    <a:pt x="1213" y="474"/>
                  </a:lnTo>
                  <a:lnTo>
                    <a:pt x="1195" y="420"/>
                  </a:lnTo>
                  <a:lnTo>
                    <a:pt x="1177" y="356"/>
                  </a:lnTo>
                  <a:lnTo>
                    <a:pt x="1150" y="310"/>
                  </a:lnTo>
                  <a:lnTo>
                    <a:pt x="1113" y="256"/>
                  </a:lnTo>
                  <a:lnTo>
                    <a:pt x="1077" y="210"/>
                  </a:lnTo>
                  <a:lnTo>
                    <a:pt x="1031" y="164"/>
                  </a:lnTo>
                  <a:lnTo>
                    <a:pt x="986" y="128"/>
                  </a:lnTo>
                  <a:lnTo>
                    <a:pt x="940" y="91"/>
                  </a:lnTo>
                  <a:lnTo>
                    <a:pt x="894" y="64"/>
                  </a:lnTo>
                  <a:lnTo>
                    <a:pt x="840" y="37"/>
                  </a:lnTo>
                  <a:lnTo>
                    <a:pt x="776" y="19"/>
                  </a:lnTo>
                  <a:lnTo>
                    <a:pt x="721" y="9"/>
                  </a:lnTo>
                  <a:lnTo>
                    <a:pt x="6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p17">
              <a:extLst>
                <a:ext uri="{FF2B5EF4-FFF2-40B4-BE49-F238E27FC236}">
                  <a16:creationId xmlns:a16="http://schemas.microsoft.com/office/drawing/2014/main" id="{A531BB62-5558-50CE-5840-8CDC8EB7B0D2}"/>
                </a:ext>
              </a:extLst>
            </p:cNvPr>
            <p:cNvSpPr/>
            <p:nvPr/>
          </p:nvSpPr>
          <p:spPr>
            <a:xfrm>
              <a:off x="4067932" y="3164459"/>
              <a:ext cx="63033" cy="63497"/>
            </a:xfrm>
            <a:custGeom>
              <a:avLst/>
              <a:gdLst/>
              <a:ahLst/>
              <a:cxnLst/>
              <a:rect l="l" t="t" r="r" b="b"/>
              <a:pathLst>
                <a:path w="1223" h="1232" extrusionOk="0">
                  <a:moveTo>
                    <a:pt x="566" y="0"/>
                  </a:moveTo>
                  <a:lnTo>
                    <a:pt x="502" y="9"/>
                  </a:lnTo>
                  <a:lnTo>
                    <a:pt x="448" y="18"/>
                  </a:lnTo>
                  <a:lnTo>
                    <a:pt x="393" y="37"/>
                  </a:lnTo>
                  <a:lnTo>
                    <a:pt x="338" y="64"/>
                  </a:lnTo>
                  <a:lnTo>
                    <a:pt x="284" y="91"/>
                  </a:lnTo>
                  <a:lnTo>
                    <a:pt x="238" y="128"/>
                  </a:lnTo>
                  <a:lnTo>
                    <a:pt x="192" y="164"/>
                  </a:lnTo>
                  <a:lnTo>
                    <a:pt x="147" y="210"/>
                  </a:lnTo>
                  <a:lnTo>
                    <a:pt x="110" y="256"/>
                  </a:lnTo>
                  <a:lnTo>
                    <a:pt x="83" y="301"/>
                  </a:lnTo>
                  <a:lnTo>
                    <a:pt x="56" y="356"/>
                  </a:lnTo>
                  <a:lnTo>
                    <a:pt x="28" y="420"/>
                  </a:lnTo>
                  <a:lnTo>
                    <a:pt x="10" y="474"/>
                  </a:lnTo>
                  <a:lnTo>
                    <a:pt x="1" y="538"/>
                  </a:lnTo>
                  <a:lnTo>
                    <a:pt x="1" y="602"/>
                  </a:lnTo>
                  <a:lnTo>
                    <a:pt x="1" y="657"/>
                  </a:lnTo>
                  <a:lnTo>
                    <a:pt x="10" y="721"/>
                  </a:lnTo>
                  <a:lnTo>
                    <a:pt x="19" y="775"/>
                  </a:lnTo>
                  <a:lnTo>
                    <a:pt x="37" y="830"/>
                  </a:lnTo>
                  <a:lnTo>
                    <a:pt x="65" y="885"/>
                  </a:lnTo>
                  <a:lnTo>
                    <a:pt x="92" y="939"/>
                  </a:lnTo>
                  <a:lnTo>
                    <a:pt x="119" y="985"/>
                  </a:lnTo>
                  <a:lnTo>
                    <a:pt x="165" y="1031"/>
                  </a:lnTo>
                  <a:lnTo>
                    <a:pt x="202" y="1076"/>
                  </a:lnTo>
                  <a:lnTo>
                    <a:pt x="247" y="1113"/>
                  </a:lnTo>
                  <a:lnTo>
                    <a:pt x="302" y="1149"/>
                  </a:lnTo>
                  <a:lnTo>
                    <a:pt x="357" y="1177"/>
                  </a:lnTo>
                  <a:lnTo>
                    <a:pt x="411" y="1195"/>
                  </a:lnTo>
                  <a:lnTo>
                    <a:pt x="475" y="1213"/>
                  </a:lnTo>
                  <a:lnTo>
                    <a:pt x="539" y="1222"/>
                  </a:lnTo>
                  <a:lnTo>
                    <a:pt x="594" y="1231"/>
                  </a:lnTo>
                  <a:lnTo>
                    <a:pt x="657" y="1231"/>
                  </a:lnTo>
                  <a:lnTo>
                    <a:pt x="721" y="1222"/>
                  </a:lnTo>
                  <a:lnTo>
                    <a:pt x="776" y="1204"/>
                  </a:lnTo>
                  <a:lnTo>
                    <a:pt x="831" y="1186"/>
                  </a:lnTo>
                  <a:lnTo>
                    <a:pt x="885" y="1167"/>
                  </a:lnTo>
                  <a:lnTo>
                    <a:pt x="940" y="1131"/>
                  </a:lnTo>
                  <a:lnTo>
                    <a:pt x="986" y="1104"/>
                  </a:lnTo>
                  <a:lnTo>
                    <a:pt x="1031" y="1067"/>
                  </a:lnTo>
                  <a:lnTo>
                    <a:pt x="1068" y="1022"/>
                  </a:lnTo>
                  <a:lnTo>
                    <a:pt x="1113" y="976"/>
                  </a:lnTo>
                  <a:lnTo>
                    <a:pt x="1141" y="921"/>
                  </a:lnTo>
                  <a:lnTo>
                    <a:pt x="1168" y="867"/>
                  </a:lnTo>
                  <a:lnTo>
                    <a:pt x="1195" y="812"/>
                  </a:lnTo>
                  <a:lnTo>
                    <a:pt x="1214" y="748"/>
                  </a:lnTo>
                  <a:lnTo>
                    <a:pt x="1223" y="684"/>
                  </a:lnTo>
                  <a:lnTo>
                    <a:pt x="1223" y="629"/>
                  </a:lnTo>
                  <a:lnTo>
                    <a:pt x="1223" y="566"/>
                  </a:lnTo>
                  <a:lnTo>
                    <a:pt x="1214" y="502"/>
                  </a:lnTo>
                  <a:lnTo>
                    <a:pt x="1205" y="447"/>
                  </a:lnTo>
                  <a:lnTo>
                    <a:pt x="1186" y="392"/>
                  </a:lnTo>
                  <a:lnTo>
                    <a:pt x="1159" y="338"/>
                  </a:lnTo>
                  <a:lnTo>
                    <a:pt x="1132" y="283"/>
                  </a:lnTo>
                  <a:lnTo>
                    <a:pt x="1095" y="237"/>
                  </a:lnTo>
                  <a:lnTo>
                    <a:pt x="1059" y="192"/>
                  </a:lnTo>
                  <a:lnTo>
                    <a:pt x="1013" y="146"/>
                  </a:lnTo>
                  <a:lnTo>
                    <a:pt x="968" y="110"/>
                  </a:lnTo>
                  <a:lnTo>
                    <a:pt x="922" y="82"/>
                  </a:lnTo>
                  <a:lnTo>
                    <a:pt x="867" y="55"/>
                  </a:lnTo>
                  <a:lnTo>
                    <a:pt x="803" y="28"/>
                  </a:lnTo>
                  <a:lnTo>
                    <a:pt x="749" y="9"/>
                  </a:lnTo>
                  <a:lnTo>
                    <a:pt x="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p17">
              <a:extLst>
                <a:ext uri="{FF2B5EF4-FFF2-40B4-BE49-F238E27FC236}">
                  <a16:creationId xmlns:a16="http://schemas.microsoft.com/office/drawing/2014/main" id="{B2643ABF-B87B-800E-C815-9A5C04A1F90F}"/>
                </a:ext>
              </a:extLst>
            </p:cNvPr>
            <p:cNvSpPr/>
            <p:nvPr/>
          </p:nvSpPr>
          <p:spPr>
            <a:xfrm>
              <a:off x="3651999" y="3186982"/>
              <a:ext cx="464427" cy="303674"/>
            </a:xfrm>
            <a:custGeom>
              <a:avLst/>
              <a:gdLst/>
              <a:ahLst/>
              <a:cxnLst/>
              <a:rect l="l" t="t" r="r" b="b"/>
              <a:pathLst>
                <a:path w="9011" h="5892" extrusionOk="0">
                  <a:moveTo>
                    <a:pt x="8955" y="1"/>
                  </a:moveTo>
                  <a:lnTo>
                    <a:pt x="8436" y="74"/>
                  </a:lnTo>
                  <a:lnTo>
                    <a:pt x="8472" y="357"/>
                  </a:lnTo>
                  <a:lnTo>
                    <a:pt x="8481" y="648"/>
                  </a:lnTo>
                  <a:lnTo>
                    <a:pt x="8481" y="931"/>
                  </a:lnTo>
                  <a:lnTo>
                    <a:pt x="8454" y="1214"/>
                  </a:lnTo>
                  <a:lnTo>
                    <a:pt x="8417" y="1496"/>
                  </a:lnTo>
                  <a:lnTo>
                    <a:pt x="8363" y="1770"/>
                  </a:lnTo>
                  <a:lnTo>
                    <a:pt x="8290" y="2044"/>
                  </a:lnTo>
                  <a:lnTo>
                    <a:pt x="8208" y="2308"/>
                  </a:lnTo>
                  <a:lnTo>
                    <a:pt x="8098" y="2572"/>
                  </a:lnTo>
                  <a:lnTo>
                    <a:pt x="7980" y="2828"/>
                  </a:lnTo>
                  <a:lnTo>
                    <a:pt x="7843" y="3074"/>
                  </a:lnTo>
                  <a:lnTo>
                    <a:pt x="7697" y="3311"/>
                  </a:lnTo>
                  <a:lnTo>
                    <a:pt x="7533" y="3539"/>
                  </a:lnTo>
                  <a:lnTo>
                    <a:pt x="7351" y="3758"/>
                  </a:lnTo>
                  <a:lnTo>
                    <a:pt x="7150" y="3977"/>
                  </a:lnTo>
                  <a:lnTo>
                    <a:pt x="6949" y="4168"/>
                  </a:lnTo>
                  <a:lnTo>
                    <a:pt x="6767" y="4323"/>
                  </a:lnTo>
                  <a:lnTo>
                    <a:pt x="6585" y="4460"/>
                  </a:lnTo>
                  <a:lnTo>
                    <a:pt x="6402" y="4597"/>
                  </a:lnTo>
                  <a:lnTo>
                    <a:pt x="6211" y="4715"/>
                  </a:lnTo>
                  <a:lnTo>
                    <a:pt x="6010" y="4825"/>
                  </a:lnTo>
                  <a:lnTo>
                    <a:pt x="5810" y="4934"/>
                  </a:lnTo>
                  <a:lnTo>
                    <a:pt x="5600" y="5025"/>
                  </a:lnTo>
                  <a:lnTo>
                    <a:pt x="5390" y="5098"/>
                  </a:lnTo>
                  <a:lnTo>
                    <a:pt x="5180" y="5171"/>
                  </a:lnTo>
                  <a:lnTo>
                    <a:pt x="4961" y="5235"/>
                  </a:lnTo>
                  <a:lnTo>
                    <a:pt x="4734" y="5281"/>
                  </a:lnTo>
                  <a:lnTo>
                    <a:pt x="4515" y="5317"/>
                  </a:lnTo>
                  <a:lnTo>
                    <a:pt x="4287" y="5344"/>
                  </a:lnTo>
                  <a:lnTo>
                    <a:pt x="4059" y="5363"/>
                  </a:lnTo>
                  <a:lnTo>
                    <a:pt x="3594" y="5363"/>
                  </a:lnTo>
                  <a:lnTo>
                    <a:pt x="3366" y="5344"/>
                  </a:lnTo>
                  <a:lnTo>
                    <a:pt x="3138" y="5317"/>
                  </a:lnTo>
                  <a:lnTo>
                    <a:pt x="2910" y="5271"/>
                  </a:lnTo>
                  <a:lnTo>
                    <a:pt x="2691" y="5226"/>
                  </a:lnTo>
                  <a:lnTo>
                    <a:pt x="2472" y="5162"/>
                  </a:lnTo>
                  <a:lnTo>
                    <a:pt x="2253" y="5089"/>
                  </a:lnTo>
                  <a:lnTo>
                    <a:pt x="2044" y="5007"/>
                  </a:lnTo>
                  <a:lnTo>
                    <a:pt x="1834" y="4916"/>
                  </a:lnTo>
                  <a:lnTo>
                    <a:pt x="1633" y="4816"/>
                  </a:lnTo>
                  <a:lnTo>
                    <a:pt x="1442" y="4706"/>
                  </a:lnTo>
                  <a:lnTo>
                    <a:pt x="1250" y="4578"/>
                  </a:lnTo>
                  <a:lnTo>
                    <a:pt x="1068" y="4451"/>
                  </a:lnTo>
                  <a:lnTo>
                    <a:pt x="885" y="4305"/>
                  </a:lnTo>
                  <a:lnTo>
                    <a:pt x="712" y="4159"/>
                  </a:lnTo>
                  <a:lnTo>
                    <a:pt x="548" y="3995"/>
                  </a:lnTo>
                  <a:lnTo>
                    <a:pt x="384" y="3831"/>
                  </a:lnTo>
                  <a:lnTo>
                    <a:pt x="1" y="4186"/>
                  </a:lnTo>
                  <a:lnTo>
                    <a:pt x="174" y="4369"/>
                  </a:lnTo>
                  <a:lnTo>
                    <a:pt x="357" y="4551"/>
                  </a:lnTo>
                  <a:lnTo>
                    <a:pt x="548" y="4715"/>
                  </a:lnTo>
                  <a:lnTo>
                    <a:pt x="749" y="4870"/>
                  </a:lnTo>
                  <a:lnTo>
                    <a:pt x="958" y="5016"/>
                  </a:lnTo>
                  <a:lnTo>
                    <a:pt x="1168" y="5153"/>
                  </a:lnTo>
                  <a:lnTo>
                    <a:pt x="1387" y="5281"/>
                  </a:lnTo>
                  <a:lnTo>
                    <a:pt x="1615" y="5390"/>
                  </a:lnTo>
                  <a:lnTo>
                    <a:pt x="1843" y="5499"/>
                  </a:lnTo>
                  <a:lnTo>
                    <a:pt x="2071" y="5591"/>
                  </a:lnTo>
                  <a:lnTo>
                    <a:pt x="2317" y="5664"/>
                  </a:lnTo>
                  <a:lnTo>
                    <a:pt x="2554" y="5737"/>
                  </a:lnTo>
                  <a:lnTo>
                    <a:pt x="2809" y="5791"/>
                  </a:lnTo>
                  <a:lnTo>
                    <a:pt x="3056" y="5837"/>
                  </a:lnTo>
                  <a:lnTo>
                    <a:pt x="3311" y="5864"/>
                  </a:lnTo>
                  <a:lnTo>
                    <a:pt x="3566" y="5882"/>
                  </a:lnTo>
                  <a:lnTo>
                    <a:pt x="3840" y="5892"/>
                  </a:lnTo>
                  <a:lnTo>
                    <a:pt x="4086" y="5892"/>
                  </a:lnTo>
                  <a:lnTo>
                    <a:pt x="4323" y="5873"/>
                  </a:lnTo>
                  <a:lnTo>
                    <a:pt x="4560" y="5846"/>
                  </a:lnTo>
                  <a:lnTo>
                    <a:pt x="4788" y="5809"/>
                  </a:lnTo>
                  <a:lnTo>
                    <a:pt x="5016" y="5755"/>
                  </a:lnTo>
                  <a:lnTo>
                    <a:pt x="5244" y="5700"/>
                  </a:lnTo>
                  <a:lnTo>
                    <a:pt x="5472" y="5627"/>
                  </a:lnTo>
                  <a:lnTo>
                    <a:pt x="5691" y="5554"/>
                  </a:lnTo>
                  <a:lnTo>
                    <a:pt x="5910" y="5463"/>
                  </a:lnTo>
                  <a:lnTo>
                    <a:pt x="6120" y="5363"/>
                  </a:lnTo>
                  <a:lnTo>
                    <a:pt x="6329" y="5253"/>
                  </a:lnTo>
                  <a:lnTo>
                    <a:pt x="6539" y="5135"/>
                  </a:lnTo>
                  <a:lnTo>
                    <a:pt x="6730" y="5007"/>
                  </a:lnTo>
                  <a:lnTo>
                    <a:pt x="6931" y="4870"/>
                  </a:lnTo>
                  <a:lnTo>
                    <a:pt x="7113" y="4715"/>
                  </a:lnTo>
                  <a:lnTo>
                    <a:pt x="7296" y="4560"/>
                  </a:lnTo>
                  <a:lnTo>
                    <a:pt x="7533" y="4341"/>
                  </a:lnTo>
                  <a:lnTo>
                    <a:pt x="7752" y="4104"/>
                  </a:lnTo>
                  <a:lnTo>
                    <a:pt x="7943" y="3858"/>
                  </a:lnTo>
                  <a:lnTo>
                    <a:pt x="8135" y="3603"/>
                  </a:lnTo>
                  <a:lnTo>
                    <a:pt x="8299" y="3338"/>
                  </a:lnTo>
                  <a:lnTo>
                    <a:pt x="8445" y="3065"/>
                  </a:lnTo>
                  <a:lnTo>
                    <a:pt x="8582" y="2782"/>
                  </a:lnTo>
                  <a:lnTo>
                    <a:pt x="8700" y="2490"/>
                  </a:lnTo>
                  <a:lnTo>
                    <a:pt x="8791" y="2189"/>
                  </a:lnTo>
                  <a:lnTo>
                    <a:pt x="8873" y="1888"/>
                  </a:lnTo>
                  <a:lnTo>
                    <a:pt x="8937" y="1578"/>
                  </a:lnTo>
                  <a:lnTo>
                    <a:pt x="8983" y="1268"/>
                  </a:lnTo>
                  <a:lnTo>
                    <a:pt x="9001" y="958"/>
                  </a:lnTo>
                  <a:lnTo>
                    <a:pt x="9010" y="639"/>
                  </a:lnTo>
                  <a:lnTo>
                    <a:pt x="8992" y="320"/>
                  </a:lnTo>
                  <a:lnTo>
                    <a:pt x="89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p17">
              <a:extLst>
                <a:ext uri="{FF2B5EF4-FFF2-40B4-BE49-F238E27FC236}">
                  <a16:creationId xmlns:a16="http://schemas.microsoft.com/office/drawing/2014/main" id="{79BB6426-9009-E0F2-1B47-6C833796ACEE}"/>
                </a:ext>
              </a:extLst>
            </p:cNvPr>
            <p:cNvSpPr/>
            <p:nvPr/>
          </p:nvSpPr>
          <p:spPr>
            <a:xfrm>
              <a:off x="4015773" y="3398041"/>
              <a:ext cx="216262" cy="65353"/>
            </a:xfrm>
            <a:custGeom>
              <a:avLst/>
              <a:gdLst/>
              <a:ahLst/>
              <a:cxnLst/>
              <a:rect l="l" t="t" r="r" b="b"/>
              <a:pathLst>
                <a:path w="4196" h="1268" extrusionOk="0">
                  <a:moveTo>
                    <a:pt x="375" y="0"/>
                  </a:moveTo>
                  <a:lnTo>
                    <a:pt x="1" y="365"/>
                  </a:lnTo>
                  <a:lnTo>
                    <a:pt x="101" y="465"/>
                  </a:lnTo>
                  <a:lnTo>
                    <a:pt x="210" y="566"/>
                  </a:lnTo>
                  <a:lnTo>
                    <a:pt x="329" y="657"/>
                  </a:lnTo>
                  <a:lnTo>
                    <a:pt x="448" y="748"/>
                  </a:lnTo>
                  <a:lnTo>
                    <a:pt x="566" y="821"/>
                  </a:lnTo>
                  <a:lnTo>
                    <a:pt x="685" y="894"/>
                  </a:lnTo>
                  <a:lnTo>
                    <a:pt x="812" y="967"/>
                  </a:lnTo>
                  <a:lnTo>
                    <a:pt x="949" y="1021"/>
                  </a:lnTo>
                  <a:lnTo>
                    <a:pt x="1086" y="1076"/>
                  </a:lnTo>
                  <a:lnTo>
                    <a:pt x="1214" y="1131"/>
                  </a:lnTo>
                  <a:lnTo>
                    <a:pt x="1359" y="1167"/>
                  </a:lnTo>
                  <a:lnTo>
                    <a:pt x="1496" y="1204"/>
                  </a:lnTo>
                  <a:lnTo>
                    <a:pt x="1642" y="1231"/>
                  </a:lnTo>
                  <a:lnTo>
                    <a:pt x="1788" y="1249"/>
                  </a:lnTo>
                  <a:lnTo>
                    <a:pt x="1934" y="1268"/>
                  </a:lnTo>
                  <a:lnTo>
                    <a:pt x="2280" y="1268"/>
                  </a:lnTo>
                  <a:lnTo>
                    <a:pt x="2426" y="1259"/>
                  </a:lnTo>
                  <a:lnTo>
                    <a:pt x="2563" y="1240"/>
                  </a:lnTo>
                  <a:lnTo>
                    <a:pt x="2700" y="1213"/>
                  </a:lnTo>
                  <a:lnTo>
                    <a:pt x="2846" y="1186"/>
                  </a:lnTo>
                  <a:lnTo>
                    <a:pt x="2983" y="1149"/>
                  </a:lnTo>
                  <a:lnTo>
                    <a:pt x="3110" y="1104"/>
                  </a:lnTo>
                  <a:lnTo>
                    <a:pt x="3247" y="1058"/>
                  </a:lnTo>
                  <a:lnTo>
                    <a:pt x="3375" y="1003"/>
                  </a:lnTo>
                  <a:lnTo>
                    <a:pt x="3502" y="939"/>
                  </a:lnTo>
                  <a:lnTo>
                    <a:pt x="3630" y="866"/>
                  </a:lnTo>
                  <a:lnTo>
                    <a:pt x="3749" y="794"/>
                  </a:lnTo>
                  <a:lnTo>
                    <a:pt x="3867" y="711"/>
                  </a:lnTo>
                  <a:lnTo>
                    <a:pt x="3976" y="629"/>
                  </a:lnTo>
                  <a:lnTo>
                    <a:pt x="4086" y="538"/>
                  </a:lnTo>
                  <a:lnTo>
                    <a:pt x="4195" y="438"/>
                  </a:lnTo>
                  <a:lnTo>
                    <a:pt x="3831" y="64"/>
                  </a:lnTo>
                  <a:lnTo>
                    <a:pt x="3739" y="146"/>
                  </a:lnTo>
                  <a:lnTo>
                    <a:pt x="3648" y="219"/>
                  </a:lnTo>
                  <a:lnTo>
                    <a:pt x="3548" y="292"/>
                  </a:lnTo>
                  <a:lnTo>
                    <a:pt x="3448" y="356"/>
                  </a:lnTo>
                  <a:lnTo>
                    <a:pt x="3347" y="420"/>
                  </a:lnTo>
                  <a:lnTo>
                    <a:pt x="3247" y="483"/>
                  </a:lnTo>
                  <a:lnTo>
                    <a:pt x="3138" y="529"/>
                  </a:lnTo>
                  <a:lnTo>
                    <a:pt x="3028" y="575"/>
                  </a:lnTo>
                  <a:lnTo>
                    <a:pt x="2919" y="620"/>
                  </a:lnTo>
                  <a:lnTo>
                    <a:pt x="2800" y="657"/>
                  </a:lnTo>
                  <a:lnTo>
                    <a:pt x="2691" y="684"/>
                  </a:lnTo>
                  <a:lnTo>
                    <a:pt x="2572" y="711"/>
                  </a:lnTo>
                  <a:lnTo>
                    <a:pt x="2454" y="730"/>
                  </a:lnTo>
                  <a:lnTo>
                    <a:pt x="2335" y="739"/>
                  </a:lnTo>
                  <a:lnTo>
                    <a:pt x="2217" y="748"/>
                  </a:lnTo>
                  <a:lnTo>
                    <a:pt x="2089" y="748"/>
                  </a:lnTo>
                  <a:lnTo>
                    <a:pt x="1970" y="739"/>
                  </a:lnTo>
                  <a:lnTo>
                    <a:pt x="1852" y="730"/>
                  </a:lnTo>
                  <a:lnTo>
                    <a:pt x="1724" y="711"/>
                  </a:lnTo>
                  <a:lnTo>
                    <a:pt x="1606" y="693"/>
                  </a:lnTo>
                  <a:lnTo>
                    <a:pt x="1496" y="666"/>
                  </a:lnTo>
                  <a:lnTo>
                    <a:pt x="1378" y="629"/>
                  </a:lnTo>
                  <a:lnTo>
                    <a:pt x="1268" y="593"/>
                  </a:lnTo>
                  <a:lnTo>
                    <a:pt x="1159" y="547"/>
                  </a:lnTo>
                  <a:lnTo>
                    <a:pt x="1049" y="493"/>
                  </a:lnTo>
                  <a:lnTo>
                    <a:pt x="940" y="438"/>
                  </a:lnTo>
                  <a:lnTo>
                    <a:pt x="840" y="374"/>
                  </a:lnTo>
                  <a:lnTo>
                    <a:pt x="739" y="310"/>
                  </a:lnTo>
                  <a:lnTo>
                    <a:pt x="648" y="237"/>
                  </a:lnTo>
                  <a:lnTo>
                    <a:pt x="548" y="164"/>
                  </a:lnTo>
                  <a:lnTo>
                    <a:pt x="466" y="82"/>
                  </a:lnTo>
                  <a:lnTo>
                    <a:pt x="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4;p17">
              <a:extLst>
                <a:ext uri="{FF2B5EF4-FFF2-40B4-BE49-F238E27FC236}">
                  <a16:creationId xmlns:a16="http://schemas.microsoft.com/office/drawing/2014/main" id="{2B58F49E-C554-2A44-A606-719811C5837D}"/>
                </a:ext>
              </a:extLst>
            </p:cNvPr>
            <p:cNvSpPr/>
            <p:nvPr/>
          </p:nvSpPr>
          <p:spPr>
            <a:xfrm>
              <a:off x="4186373" y="3383455"/>
              <a:ext cx="63497" cy="63033"/>
            </a:xfrm>
            <a:custGeom>
              <a:avLst/>
              <a:gdLst/>
              <a:ahLst/>
              <a:cxnLst/>
              <a:rect l="l" t="t" r="r" b="b"/>
              <a:pathLst>
                <a:path w="1232" h="1223" extrusionOk="0">
                  <a:moveTo>
                    <a:pt x="575" y="1"/>
                  </a:moveTo>
                  <a:lnTo>
                    <a:pt x="511" y="10"/>
                  </a:lnTo>
                  <a:lnTo>
                    <a:pt x="457" y="19"/>
                  </a:lnTo>
                  <a:lnTo>
                    <a:pt x="402" y="37"/>
                  </a:lnTo>
                  <a:lnTo>
                    <a:pt x="347" y="64"/>
                  </a:lnTo>
                  <a:lnTo>
                    <a:pt x="293" y="92"/>
                  </a:lnTo>
                  <a:lnTo>
                    <a:pt x="238" y="128"/>
                  </a:lnTo>
                  <a:lnTo>
                    <a:pt x="192" y="174"/>
                  </a:lnTo>
                  <a:lnTo>
                    <a:pt x="147" y="219"/>
                  </a:lnTo>
                  <a:lnTo>
                    <a:pt x="110" y="265"/>
                  </a:lnTo>
                  <a:lnTo>
                    <a:pt x="83" y="320"/>
                  </a:lnTo>
                  <a:lnTo>
                    <a:pt x="56" y="374"/>
                  </a:lnTo>
                  <a:lnTo>
                    <a:pt x="37" y="429"/>
                  </a:lnTo>
                  <a:lnTo>
                    <a:pt x="19" y="484"/>
                  </a:lnTo>
                  <a:lnTo>
                    <a:pt x="10" y="539"/>
                  </a:lnTo>
                  <a:lnTo>
                    <a:pt x="1" y="602"/>
                  </a:lnTo>
                  <a:lnTo>
                    <a:pt x="10" y="657"/>
                  </a:lnTo>
                  <a:lnTo>
                    <a:pt x="10" y="721"/>
                  </a:lnTo>
                  <a:lnTo>
                    <a:pt x="28" y="776"/>
                  </a:lnTo>
                  <a:lnTo>
                    <a:pt x="46" y="830"/>
                  </a:lnTo>
                  <a:lnTo>
                    <a:pt x="74" y="885"/>
                  </a:lnTo>
                  <a:lnTo>
                    <a:pt x="101" y="940"/>
                  </a:lnTo>
                  <a:lnTo>
                    <a:pt x="138" y="994"/>
                  </a:lnTo>
                  <a:lnTo>
                    <a:pt x="174" y="1040"/>
                  </a:lnTo>
                  <a:lnTo>
                    <a:pt x="220" y="1086"/>
                  </a:lnTo>
                  <a:lnTo>
                    <a:pt x="274" y="1122"/>
                  </a:lnTo>
                  <a:lnTo>
                    <a:pt x="320" y="1149"/>
                  </a:lnTo>
                  <a:lnTo>
                    <a:pt x="375" y="1177"/>
                  </a:lnTo>
                  <a:lnTo>
                    <a:pt x="439" y="1195"/>
                  </a:lnTo>
                  <a:lnTo>
                    <a:pt x="493" y="1213"/>
                  </a:lnTo>
                  <a:lnTo>
                    <a:pt x="548" y="1222"/>
                  </a:lnTo>
                  <a:lnTo>
                    <a:pt x="666" y="1222"/>
                  </a:lnTo>
                  <a:lnTo>
                    <a:pt x="730" y="1213"/>
                  </a:lnTo>
                  <a:lnTo>
                    <a:pt x="785" y="1204"/>
                  </a:lnTo>
                  <a:lnTo>
                    <a:pt x="840" y="1186"/>
                  </a:lnTo>
                  <a:lnTo>
                    <a:pt x="894" y="1159"/>
                  </a:lnTo>
                  <a:lnTo>
                    <a:pt x="949" y="1131"/>
                  </a:lnTo>
                  <a:lnTo>
                    <a:pt x="995" y="1095"/>
                  </a:lnTo>
                  <a:lnTo>
                    <a:pt x="1049" y="1058"/>
                  </a:lnTo>
                  <a:lnTo>
                    <a:pt x="1086" y="1013"/>
                  </a:lnTo>
                  <a:lnTo>
                    <a:pt x="1122" y="958"/>
                  </a:lnTo>
                  <a:lnTo>
                    <a:pt x="1159" y="903"/>
                  </a:lnTo>
                  <a:lnTo>
                    <a:pt x="1186" y="858"/>
                  </a:lnTo>
                  <a:lnTo>
                    <a:pt x="1204" y="794"/>
                  </a:lnTo>
                  <a:lnTo>
                    <a:pt x="1223" y="739"/>
                  </a:lnTo>
                  <a:lnTo>
                    <a:pt x="1232" y="684"/>
                  </a:lnTo>
                  <a:lnTo>
                    <a:pt x="1232" y="621"/>
                  </a:lnTo>
                  <a:lnTo>
                    <a:pt x="1232" y="566"/>
                  </a:lnTo>
                  <a:lnTo>
                    <a:pt x="1223" y="502"/>
                  </a:lnTo>
                  <a:lnTo>
                    <a:pt x="1214" y="447"/>
                  </a:lnTo>
                  <a:lnTo>
                    <a:pt x="1195" y="393"/>
                  </a:lnTo>
                  <a:lnTo>
                    <a:pt x="1168" y="338"/>
                  </a:lnTo>
                  <a:lnTo>
                    <a:pt x="1141" y="283"/>
                  </a:lnTo>
                  <a:lnTo>
                    <a:pt x="1104" y="228"/>
                  </a:lnTo>
                  <a:lnTo>
                    <a:pt x="1059" y="183"/>
                  </a:lnTo>
                  <a:lnTo>
                    <a:pt x="1013" y="146"/>
                  </a:lnTo>
                  <a:lnTo>
                    <a:pt x="967" y="101"/>
                  </a:lnTo>
                  <a:lnTo>
                    <a:pt x="913" y="73"/>
                  </a:lnTo>
                  <a:lnTo>
                    <a:pt x="858" y="46"/>
                  </a:lnTo>
                  <a:lnTo>
                    <a:pt x="803" y="28"/>
                  </a:lnTo>
                  <a:lnTo>
                    <a:pt x="749" y="10"/>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p17">
              <a:extLst>
                <a:ext uri="{FF2B5EF4-FFF2-40B4-BE49-F238E27FC236}">
                  <a16:creationId xmlns:a16="http://schemas.microsoft.com/office/drawing/2014/main" id="{FA01973B-C866-00DF-FD3F-B80BEDC19C25}"/>
                </a:ext>
              </a:extLst>
            </p:cNvPr>
            <p:cNvSpPr/>
            <p:nvPr/>
          </p:nvSpPr>
          <p:spPr>
            <a:xfrm>
              <a:off x="3716425" y="3543695"/>
              <a:ext cx="707799" cy="560291"/>
            </a:xfrm>
            <a:custGeom>
              <a:avLst/>
              <a:gdLst/>
              <a:ahLst/>
              <a:cxnLst/>
              <a:rect l="l" t="t" r="r" b="b"/>
              <a:pathLst>
                <a:path w="13733" h="10871" extrusionOk="0">
                  <a:moveTo>
                    <a:pt x="4888" y="1"/>
                  </a:moveTo>
                  <a:lnTo>
                    <a:pt x="4860" y="37"/>
                  </a:lnTo>
                  <a:lnTo>
                    <a:pt x="4806" y="129"/>
                  </a:lnTo>
                  <a:lnTo>
                    <a:pt x="4623" y="466"/>
                  </a:lnTo>
                  <a:lnTo>
                    <a:pt x="4368" y="986"/>
                  </a:lnTo>
                  <a:lnTo>
                    <a:pt x="4040" y="1661"/>
                  </a:lnTo>
                  <a:lnTo>
                    <a:pt x="3256" y="3329"/>
                  </a:lnTo>
                  <a:lnTo>
                    <a:pt x="2371" y="5244"/>
                  </a:lnTo>
                  <a:lnTo>
                    <a:pt x="730" y="8819"/>
                  </a:lnTo>
                  <a:lnTo>
                    <a:pt x="0" y="10442"/>
                  </a:lnTo>
                  <a:lnTo>
                    <a:pt x="3301" y="10870"/>
                  </a:lnTo>
                  <a:lnTo>
                    <a:pt x="3365" y="10651"/>
                  </a:lnTo>
                  <a:lnTo>
                    <a:pt x="3438" y="10396"/>
                  </a:lnTo>
                  <a:lnTo>
                    <a:pt x="3547" y="10077"/>
                  </a:lnTo>
                  <a:lnTo>
                    <a:pt x="3702" y="9703"/>
                  </a:lnTo>
                  <a:lnTo>
                    <a:pt x="3794" y="9493"/>
                  </a:lnTo>
                  <a:lnTo>
                    <a:pt x="3894" y="9275"/>
                  </a:lnTo>
                  <a:lnTo>
                    <a:pt x="4003" y="9056"/>
                  </a:lnTo>
                  <a:lnTo>
                    <a:pt x="4122" y="8837"/>
                  </a:lnTo>
                  <a:lnTo>
                    <a:pt x="4259" y="8609"/>
                  </a:lnTo>
                  <a:lnTo>
                    <a:pt x="4405" y="8372"/>
                  </a:lnTo>
                  <a:lnTo>
                    <a:pt x="4560" y="8153"/>
                  </a:lnTo>
                  <a:lnTo>
                    <a:pt x="4724" y="7925"/>
                  </a:lnTo>
                  <a:lnTo>
                    <a:pt x="4906" y="7706"/>
                  </a:lnTo>
                  <a:lnTo>
                    <a:pt x="5107" y="7496"/>
                  </a:lnTo>
                  <a:lnTo>
                    <a:pt x="5316" y="7296"/>
                  </a:lnTo>
                  <a:lnTo>
                    <a:pt x="5535" y="7104"/>
                  </a:lnTo>
                  <a:lnTo>
                    <a:pt x="5772" y="6922"/>
                  </a:lnTo>
                  <a:lnTo>
                    <a:pt x="6028" y="6758"/>
                  </a:lnTo>
                  <a:lnTo>
                    <a:pt x="6155" y="6685"/>
                  </a:lnTo>
                  <a:lnTo>
                    <a:pt x="6292" y="6612"/>
                  </a:lnTo>
                  <a:lnTo>
                    <a:pt x="6429" y="6548"/>
                  </a:lnTo>
                  <a:lnTo>
                    <a:pt x="6566" y="6484"/>
                  </a:lnTo>
                  <a:lnTo>
                    <a:pt x="6712" y="6430"/>
                  </a:lnTo>
                  <a:lnTo>
                    <a:pt x="6867" y="6384"/>
                  </a:lnTo>
                  <a:lnTo>
                    <a:pt x="7022" y="6338"/>
                  </a:lnTo>
                  <a:lnTo>
                    <a:pt x="7177" y="6302"/>
                  </a:lnTo>
                  <a:lnTo>
                    <a:pt x="7341" y="6265"/>
                  </a:lnTo>
                  <a:lnTo>
                    <a:pt x="7505" y="6238"/>
                  </a:lnTo>
                  <a:lnTo>
                    <a:pt x="7678" y="6220"/>
                  </a:lnTo>
                  <a:lnTo>
                    <a:pt x="7851" y="6211"/>
                  </a:lnTo>
                  <a:lnTo>
                    <a:pt x="8025" y="6202"/>
                  </a:lnTo>
                  <a:lnTo>
                    <a:pt x="8207" y="6202"/>
                  </a:lnTo>
                  <a:lnTo>
                    <a:pt x="8398" y="6211"/>
                  </a:lnTo>
                  <a:lnTo>
                    <a:pt x="8590" y="6229"/>
                  </a:lnTo>
                  <a:lnTo>
                    <a:pt x="8781" y="6247"/>
                  </a:lnTo>
                  <a:lnTo>
                    <a:pt x="8973" y="6256"/>
                  </a:lnTo>
                  <a:lnTo>
                    <a:pt x="9164" y="6256"/>
                  </a:lnTo>
                  <a:lnTo>
                    <a:pt x="9347" y="6247"/>
                  </a:lnTo>
                  <a:lnTo>
                    <a:pt x="9520" y="6238"/>
                  </a:lnTo>
                  <a:lnTo>
                    <a:pt x="9693" y="6211"/>
                  </a:lnTo>
                  <a:lnTo>
                    <a:pt x="9867" y="6183"/>
                  </a:lnTo>
                  <a:lnTo>
                    <a:pt x="10031" y="6147"/>
                  </a:lnTo>
                  <a:lnTo>
                    <a:pt x="10186" y="6101"/>
                  </a:lnTo>
                  <a:lnTo>
                    <a:pt x="10350" y="6047"/>
                  </a:lnTo>
                  <a:lnTo>
                    <a:pt x="10496" y="5992"/>
                  </a:lnTo>
                  <a:lnTo>
                    <a:pt x="10651" y="5928"/>
                  </a:lnTo>
                  <a:lnTo>
                    <a:pt x="10788" y="5855"/>
                  </a:lnTo>
                  <a:lnTo>
                    <a:pt x="10933" y="5782"/>
                  </a:lnTo>
                  <a:lnTo>
                    <a:pt x="11070" y="5700"/>
                  </a:lnTo>
                  <a:lnTo>
                    <a:pt x="11198" y="5618"/>
                  </a:lnTo>
                  <a:lnTo>
                    <a:pt x="11326" y="5527"/>
                  </a:lnTo>
                  <a:lnTo>
                    <a:pt x="11453" y="5426"/>
                  </a:lnTo>
                  <a:lnTo>
                    <a:pt x="11572" y="5326"/>
                  </a:lnTo>
                  <a:lnTo>
                    <a:pt x="11690" y="5226"/>
                  </a:lnTo>
                  <a:lnTo>
                    <a:pt x="11909" y="5007"/>
                  </a:lnTo>
                  <a:lnTo>
                    <a:pt x="12119" y="4779"/>
                  </a:lnTo>
                  <a:lnTo>
                    <a:pt x="12310" y="4542"/>
                  </a:lnTo>
                  <a:lnTo>
                    <a:pt x="12493" y="4296"/>
                  </a:lnTo>
                  <a:lnTo>
                    <a:pt x="12657" y="4050"/>
                  </a:lnTo>
                  <a:lnTo>
                    <a:pt x="12803" y="3794"/>
                  </a:lnTo>
                  <a:lnTo>
                    <a:pt x="12949" y="3530"/>
                  </a:lnTo>
                  <a:lnTo>
                    <a:pt x="13076" y="3275"/>
                  </a:lnTo>
                  <a:lnTo>
                    <a:pt x="13186" y="3028"/>
                  </a:lnTo>
                  <a:lnTo>
                    <a:pt x="13286" y="2773"/>
                  </a:lnTo>
                  <a:lnTo>
                    <a:pt x="13377" y="2536"/>
                  </a:lnTo>
                  <a:lnTo>
                    <a:pt x="13459" y="2308"/>
                  </a:lnTo>
                  <a:lnTo>
                    <a:pt x="13532" y="2089"/>
                  </a:lnTo>
                  <a:lnTo>
                    <a:pt x="13587" y="1879"/>
                  </a:lnTo>
                  <a:lnTo>
                    <a:pt x="13633" y="1688"/>
                  </a:lnTo>
                  <a:lnTo>
                    <a:pt x="13669" y="1515"/>
                  </a:lnTo>
                  <a:lnTo>
                    <a:pt x="13705" y="1369"/>
                  </a:lnTo>
                  <a:lnTo>
                    <a:pt x="13724" y="1241"/>
                  </a:lnTo>
                  <a:lnTo>
                    <a:pt x="13733" y="1132"/>
                  </a:lnTo>
                  <a:lnTo>
                    <a:pt x="13733" y="1059"/>
                  </a:lnTo>
                  <a:lnTo>
                    <a:pt x="13724" y="1013"/>
                  </a:lnTo>
                  <a:lnTo>
                    <a:pt x="13724" y="995"/>
                  </a:lnTo>
                  <a:lnTo>
                    <a:pt x="13715" y="995"/>
                  </a:lnTo>
                  <a:lnTo>
                    <a:pt x="13277" y="949"/>
                  </a:lnTo>
                  <a:lnTo>
                    <a:pt x="12256" y="840"/>
                  </a:lnTo>
                  <a:lnTo>
                    <a:pt x="9228" y="493"/>
                  </a:lnTo>
                  <a:lnTo>
                    <a:pt x="4888" y="1"/>
                  </a:ln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6;p17">
              <a:extLst>
                <a:ext uri="{FF2B5EF4-FFF2-40B4-BE49-F238E27FC236}">
                  <a16:creationId xmlns:a16="http://schemas.microsoft.com/office/drawing/2014/main" id="{AD469C2B-55CB-F1E3-A083-452B31478F0C}"/>
                </a:ext>
              </a:extLst>
            </p:cNvPr>
            <p:cNvSpPr/>
            <p:nvPr/>
          </p:nvSpPr>
          <p:spPr>
            <a:xfrm>
              <a:off x="4673277" y="2405419"/>
              <a:ext cx="393920" cy="372737"/>
            </a:xfrm>
            <a:custGeom>
              <a:avLst/>
              <a:gdLst/>
              <a:ahLst/>
              <a:cxnLst/>
              <a:rect l="l" t="t" r="r" b="b"/>
              <a:pathLst>
                <a:path w="7643" h="7232" extrusionOk="0">
                  <a:moveTo>
                    <a:pt x="201" y="1"/>
                  </a:moveTo>
                  <a:lnTo>
                    <a:pt x="1" y="10"/>
                  </a:lnTo>
                  <a:lnTo>
                    <a:pt x="28" y="539"/>
                  </a:lnTo>
                  <a:lnTo>
                    <a:pt x="411" y="521"/>
                  </a:lnTo>
                  <a:lnTo>
                    <a:pt x="748" y="530"/>
                  </a:lnTo>
                  <a:lnTo>
                    <a:pt x="1095" y="557"/>
                  </a:lnTo>
                  <a:lnTo>
                    <a:pt x="1432" y="603"/>
                  </a:lnTo>
                  <a:lnTo>
                    <a:pt x="1761" y="657"/>
                  </a:lnTo>
                  <a:lnTo>
                    <a:pt x="2080" y="739"/>
                  </a:lnTo>
                  <a:lnTo>
                    <a:pt x="2399" y="831"/>
                  </a:lnTo>
                  <a:lnTo>
                    <a:pt x="2709" y="931"/>
                  </a:lnTo>
                  <a:lnTo>
                    <a:pt x="3019" y="1049"/>
                  </a:lnTo>
                  <a:lnTo>
                    <a:pt x="3311" y="1186"/>
                  </a:lnTo>
                  <a:lnTo>
                    <a:pt x="3603" y="1332"/>
                  </a:lnTo>
                  <a:lnTo>
                    <a:pt x="3885" y="1496"/>
                  </a:lnTo>
                  <a:lnTo>
                    <a:pt x="4159" y="1669"/>
                  </a:lnTo>
                  <a:lnTo>
                    <a:pt x="4423" y="1861"/>
                  </a:lnTo>
                  <a:lnTo>
                    <a:pt x="4669" y="2062"/>
                  </a:lnTo>
                  <a:lnTo>
                    <a:pt x="4916" y="2271"/>
                  </a:lnTo>
                  <a:lnTo>
                    <a:pt x="5153" y="2490"/>
                  </a:lnTo>
                  <a:lnTo>
                    <a:pt x="5372" y="2727"/>
                  </a:lnTo>
                  <a:lnTo>
                    <a:pt x="5581" y="2964"/>
                  </a:lnTo>
                  <a:lnTo>
                    <a:pt x="5782" y="3220"/>
                  </a:lnTo>
                  <a:lnTo>
                    <a:pt x="5973" y="3484"/>
                  </a:lnTo>
                  <a:lnTo>
                    <a:pt x="6147" y="3758"/>
                  </a:lnTo>
                  <a:lnTo>
                    <a:pt x="6302" y="4040"/>
                  </a:lnTo>
                  <a:lnTo>
                    <a:pt x="6457" y="4323"/>
                  </a:lnTo>
                  <a:lnTo>
                    <a:pt x="6584" y="4624"/>
                  </a:lnTo>
                  <a:lnTo>
                    <a:pt x="6712" y="4925"/>
                  </a:lnTo>
                  <a:lnTo>
                    <a:pt x="6812" y="5244"/>
                  </a:lnTo>
                  <a:lnTo>
                    <a:pt x="6904" y="5554"/>
                  </a:lnTo>
                  <a:lnTo>
                    <a:pt x="6976" y="5882"/>
                  </a:lnTo>
                  <a:lnTo>
                    <a:pt x="7040" y="6211"/>
                  </a:lnTo>
                  <a:lnTo>
                    <a:pt x="7077" y="6548"/>
                  </a:lnTo>
                  <a:lnTo>
                    <a:pt x="7104" y="6885"/>
                  </a:lnTo>
                  <a:lnTo>
                    <a:pt x="7113" y="7232"/>
                  </a:lnTo>
                  <a:lnTo>
                    <a:pt x="7642" y="7232"/>
                  </a:lnTo>
                  <a:lnTo>
                    <a:pt x="7633" y="6858"/>
                  </a:lnTo>
                  <a:lnTo>
                    <a:pt x="7606" y="6493"/>
                  </a:lnTo>
                  <a:lnTo>
                    <a:pt x="7560" y="6128"/>
                  </a:lnTo>
                  <a:lnTo>
                    <a:pt x="7496" y="5773"/>
                  </a:lnTo>
                  <a:lnTo>
                    <a:pt x="7414" y="5426"/>
                  </a:lnTo>
                  <a:lnTo>
                    <a:pt x="7314" y="5080"/>
                  </a:lnTo>
                  <a:lnTo>
                    <a:pt x="7204" y="4742"/>
                  </a:lnTo>
                  <a:lnTo>
                    <a:pt x="7068" y="4414"/>
                  </a:lnTo>
                  <a:lnTo>
                    <a:pt x="6931" y="4095"/>
                  </a:lnTo>
                  <a:lnTo>
                    <a:pt x="6767" y="3785"/>
                  </a:lnTo>
                  <a:lnTo>
                    <a:pt x="6593" y="3484"/>
                  </a:lnTo>
                  <a:lnTo>
                    <a:pt x="6402" y="3192"/>
                  </a:lnTo>
                  <a:lnTo>
                    <a:pt x="6201" y="2910"/>
                  </a:lnTo>
                  <a:lnTo>
                    <a:pt x="5992" y="2636"/>
                  </a:lnTo>
                  <a:lnTo>
                    <a:pt x="5764" y="2372"/>
                  </a:lnTo>
                  <a:lnTo>
                    <a:pt x="5517" y="2116"/>
                  </a:lnTo>
                  <a:lnTo>
                    <a:pt x="5271" y="1879"/>
                  </a:lnTo>
                  <a:lnTo>
                    <a:pt x="5007" y="1651"/>
                  </a:lnTo>
                  <a:lnTo>
                    <a:pt x="4733" y="1442"/>
                  </a:lnTo>
                  <a:lnTo>
                    <a:pt x="4451" y="1232"/>
                  </a:lnTo>
                  <a:lnTo>
                    <a:pt x="4159" y="1049"/>
                  </a:lnTo>
                  <a:lnTo>
                    <a:pt x="3849" y="876"/>
                  </a:lnTo>
                  <a:lnTo>
                    <a:pt x="3539" y="712"/>
                  </a:lnTo>
                  <a:lnTo>
                    <a:pt x="3220" y="566"/>
                  </a:lnTo>
                  <a:lnTo>
                    <a:pt x="2891" y="438"/>
                  </a:lnTo>
                  <a:lnTo>
                    <a:pt x="2554" y="320"/>
                  </a:lnTo>
                  <a:lnTo>
                    <a:pt x="2217" y="229"/>
                  </a:lnTo>
                  <a:lnTo>
                    <a:pt x="1861" y="147"/>
                  </a:lnTo>
                  <a:lnTo>
                    <a:pt x="1505" y="83"/>
                  </a:lnTo>
                  <a:lnTo>
                    <a:pt x="1150" y="37"/>
                  </a:lnTo>
                  <a:lnTo>
                    <a:pt x="776" y="10"/>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p17">
              <a:extLst>
                <a:ext uri="{FF2B5EF4-FFF2-40B4-BE49-F238E27FC236}">
                  <a16:creationId xmlns:a16="http://schemas.microsoft.com/office/drawing/2014/main" id="{CDC07917-1F66-7CDF-0EF6-B9976B6C1DD8}"/>
                </a:ext>
              </a:extLst>
            </p:cNvPr>
            <p:cNvSpPr/>
            <p:nvPr/>
          </p:nvSpPr>
          <p:spPr>
            <a:xfrm>
              <a:off x="5039422" y="2854751"/>
              <a:ext cx="421597" cy="235486"/>
            </a:xfrm>
            <a:custGeom>
              <a:avLst/>
              <a:gdLst/>
              <a:ahLst/>
              <a:cxnLst/>
              <a:rect l="l" t="t" r="r" b="b"/>
              <a:pathLst>
                <a:path w="8180" h="4569" extrusionOk="0">
                  <a:moveTo>
                    <a:pt x="7651" y="0"/>
                  </a:moveTo>
                  <a:lnTo>
                    <a:pt x="7642" y="210"/>
                  </a:lnTo>
                  <a:lnTo>
                    <a:pt x="7623" y="410"/>
                  </a:lnTo>
                  <a:lnTo>
                    <a:pt x="7605" y="611"/>
                  </a:lnTo>
                  <a:lnTo>
                    <a:pt x="7569" y="812"/>
                  </a:lnTo>
                  <a:lnTo>
                    <a:pt x="7523" y="1003"/>
                  </a:lnTo>
                  <a:lnTo>
                    <a:pt x="7468" y="1195"/>
                  </a:lnTo>
                  <a:lnTo>
                    <a:pt x="7404" y="1386"/>
                  </a:lnTo>
                  <a:lnTo>
                    <a:pt x="7331" y="1569"/>
                  </a:lnTo>
                  <a:lnTo>
                    <a:pt x="7249" y="1751"/>
                  </a:lnTo>
                  <a:lnTo>
                    <a:pt x="7158" y="1924"/>
                  </a:lnTo>
                  <a:lnTo>
                    <a:pt x="7067" y="2088"/>
                  </a:lnTo>
                  <a:lnTo>
                    <a:pt x="6958" y="2252"/>
                  </a:lnTo>
                  <a:lnTo>
                    <a:pt x="6848" y="2417"/>
                  </a:lnTo>
                  <a:lnTo>
                    <a:pt x="6730" y="2572"/>
                  </a:lnTo>
                  <a:lnTo>
                    <a:pt x="6602" y="2717"/>
                  </a:lnTo>
                  <a:lnTo>
                    <a:pt x="6465" y="2854"/>
                  </a:lnTo>
                  <a:lnTo>
                    <a:pt x="6328" y="2991"/>
                  </a:lnTo>
                  <a:lnTo>
                    <a:pt x="6183" y="3119"/>
                  </a:lnTo>
                  <a:lnTo>
                    <a:pt x="6028" y="3237"/>
                  </a:lnTo>
                  <a:lnTo>
                    <a:pt x="5863" y="3347"/>
                  </a:lnTo>
                  <a:lnTo>
                    <a:pt x="5699" y="3456"/>
                  </a:lnTo>
                  <a:lnTo>
                    <a:pt x="5535" y="3547"/>
                  </a:lnTo>
                  <a:lnTo>
                    <a:pt x="5362" y="3638"/>
                  </a:lnTo>
                  <a:lnTo>
                    <a:pt x="5179" y="3721"/>
                  </a:lnTo>
                  <a:lnTo>
                    <a:pt x="4997" y="3793"/>
                  </a:lnTo>
                  <a:lnTo>
                    <a:pt x="4815" y="3857"/>
                  </a:lnTo>
                  <a:lnTo>
                    <a:pt x="4623" y="3912"/>
                  </a:lnTo>
                  <a:lnTo>
                    <a:pt x="4423" y="3958"/>
                  </a:lnTo>
                  <a:lnTo>
                    <a:pt x="4222" y="3994"/>
                  </a:lnTo>
                  <a:lnTo>
                    <a:pt x="4021" y="4021"/>
                  </a:lnTo>
                  <a:lnTo>
                    <a:pt x="3821" y="4031"/>
                  </a:lnTo>
                  <a:lnTo>
                    <a:pt x="3611" y="4040"/>
                  </a:lnTo>
                  <a:lnTo>
                    <a:pt x="3374" y="4031"/>
                  </a:lnTo>
                  <a:lnTo>
                    <a:pt x="3146" y="4012"/>
                  </a:lnTo>
                  <a:lnTo>
                    <a:pt x="2918" y="3976"/>
                  </a:lnTo>
                  <a:lnTo>
                    <a:pt x="2690" y="3930"/>
                  </a:lnTo>
                  <a:lnTo>
                    <a:pt x="2471" y="3876"/>
                  </a:lnTo>
                  <a:lnTo>
                    <a:pt x="2252" y="3803"/>
                  </a:lnTo>
                  <a:lnTo>
                    <a:pt x="2043" y="3721"/>
                  </a:lnTo>
                  <a:lnTo>
                    <a:pt x="1833" y="3629"/>
                  </a:lnTo>
                  <a:lnTo>
                    <a:pt x="1632" y="3520"/>
                  </a:lnTo>
                  <a:lnTo>
                    <a:pt x="1432" y="3401"/>
                  </a:lnTo>
                  <a:lnTo>
                    <a:pt x="1249" y="3274"/>
                  </a:lnTo>
                  <a:lnTo>
                    <a:pt x="1067" y="3137"/>
                  </a:lnTo>
                  <a:lnTo>
                    <a:pt x="894" y="2982"/>
                  </a:lnTo>
                  <a:lnTo>
                    <a:pt x="720" y="2827"/>
                  </a:lnTo>
                  <a:lnTo>
                    <a:pt x="565" y="2654"/>
                  </a:lnTo>
                  <a:lnTo>
                    <a:pt x="420" y="2471"/>
                  </a:lnTo>
                  <a:lnTo>
                    <a:pt x="0" y="2790"/>
                  </a:lnTo>
                  <a:lnTo>
                    <a:pt x="173" y="3000"/>
                  </a:lnTo>
                  <a:lnTo>
                    <a:pt x="347" y="3192"/>
                  </a:lnTo>
                  <a:lnTo>
                    <a:pt x="538" y="3374"/>
                  </a:lnTo>
                  <a:lnTo>
                    <a:pt x="730" y="3547"/>
                  </a:lnTo>
                  <a:lnTo>
                    <a:pt x="939" y="3702"/>
                  </a:lnTo>
                  <a:lnTo>
                    <a:pt x="1149" y="3848"/>
                  </a:lnTo>
                  <a:lnTo>
                    <a:pt x="1368" y="3985"/>
                  </a:lnTo>
                  <a:lnTo>
                    <a:pt x="1596" y="4103"/>
                  </a:lnTo>
                  <a:lnTo>
                    <a:pt x="1833" y="4204"/>
                  </a:lnTo>
                  <a:lnTo>
                    <a:pt x="2070" y="4304"/>
                  </a:lnTo>
                  <a:lnTo>
                    <a:pt x="2316" y="4377"/>
                  </a:lnTo>
                  <a:lnTo>
                    <a:pt x="2572" y="4450"/>
                  </a:lnTo>
                  <a:lnTo>
                    <a:pt x="2827" y="4496"/>
                  </a:lnTo>
                  <a:lnTo>
                    <a:pt x="3082" y="4532"/>
                  </a:lnTo>
                  <a:lnTo>
                    <a:pt x="3347" y="4559"/>
                  </a:lnTo>
                  <a:lnTo>
                    <a:pt x="3611" y="4569"/>
                  </a:lnTo>
                  <a:lnTo>
                    <a:pt x="3848" y="4559"/>
                  </a:lnTo>
                  <a:lnTo>
                    <a:pt x="4076" y="4541"/>
                  </a:lnTo>
                  <a:lnTo>
                    <a:pt x="4304" y="4514"/>
                  </a:lnTo>
                  <a:lnTo>
                    <a:pt x="4532" y="4468"/>
                  </a:lnTo>
                  <a:lnTo>
                    <a:pt x="4751" y="4423"/>
                  </a:lnTo>
                  <a:lnTo>
                    <a:pt x="4970" y="4359"/>
                  </a:lnTo>
                  <a:lnTo>
                    <a:pt x="5179" y="4286"/>
                  </a:lnTo>
                  <a:lnTo>
                    <a:pt x="5389" y="4204"/>
                  </a:lnTo>
                  <a:lnTo>
                    <a:pt x="5590" y="4113"/>
                  </a:lnTo>
                  <a:lnTo>
                    <a:pt x="5781" y="4012"/>
                  </a:lnTo>
                  <a:lnTo>
                    <a:pt x="5973" y="3903"/>
                  </a:lnTo>
                  <a:lnTo>
                    <a:pt x="6164" y="3784"/>
                  </a:lnTo>
                  <a:lnTo>
                    <a:pt x="6338" y="3657"/>
                  </a:lnTo>
                  <a:lnTo>
                    <a:pt x="6511" y="3520"/>
                  </a:lnTo>
                  <a:lnTo>
                    <a:pt x="6675" y="3374"/>
                  </a:lnTo>
                  <a:lnTo>
                    <a:pt x="6839" y="3228"/>
                  </a:lnTo>
                  <a:lnTo>
                    <a:pt x="6985" y="3064"/>
                  </a:lnTo>
                  <a:lnTo>
                    <a:pt x="7131" y="2900"/>
                  </a:lnTo>
                  <a:lnTo>
                    <a:pt x="7268" y="2727"/>
                  </a:lnTo>
                  <a:lnTo>
                    <a:pt x="7395" y="2553"/>
                  </a:lnTo>
                  <a:lnTo>
                    <a:pt x="7514" y="2362"/>
                  </a:lnTo>
                  <a:lnTo>
                    <a:pt x="7623" y="2170"/>
                  </a:lnTo>
                  <a:lnTo>
                    <a:pt x="7724" y="1979"/>
                  </a:lnTo>
                  <a:lnTo>
                    <a:pt x="7815" y="1778"/>
                  </a:lnTo>
                  <a:lnTo>
                    <a:pt x="7897" y="1569"/>
                  </a:lnTo>
                  <a:lnTo>
                    <a:pt x="7970" y="1359"/>
                  </a:lnTo>
                  <a:lnTo>
                    <a:pt x="8034" y="1140"/>
                  </a:lnTo>
                  <a:lnTo>
                    <a:pt x="8079" y="921"/>
                  </a:lnTo>
                  <a:lnTo>
                    <a:pt x="8125" y="693"/>
                  </a:lnTo>
                  <a:lnTo>
                    <a:pt x="8152" y="465"/>
                  </a:lnTo>
                  <a:lnTo>
                    <a:pt x="8170" y="237"/>
                  </a:lnTo>
                  <a:lnTo>
                    <a:pt x="8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p17">
              <a:extLst>
                <a:ext uri="{FF2B5EF4-FFF2-40B4-BE49-F238E27FC236}">
                  <a16:creationId xmlns:a16="http://schemas.microsoft.com/office/drawing/2014/main" id="{361068A5-FB4D-F7A5-673D-E56CA7F7F8A1}"/>
                </a:ext>
              </a:extLst>
            </p:cNvPr>
            <p:cNvSpPr/>
            <p:nvPr/>
          </p:nvSpPr>
          <p:spPr>
            <a:xfrm>
              <a:off x="4382846" y="2982572"/>
              <a:ext cx="668835" cy="669298"/>
            </a:xfrm>
            <a:custGeom>
              <a:avLst/>
              <a:gdLst/>
              <a:ahLst/>
              <a:cxnLst/>
              <a:rect l="l" t="t" r="r" b="b"/>
              <a:pathLst>
                <a:path w="12977" h="12986" extrusionOk="0">
                  <a:moveTo>
                    <a:pt x="6484" y="0"/>
                  </a:moveTo>
                  <a:lnTo>
                    <a:pt x="6155" y="9"/>
                  </a:lnTo>
                  <a:lnTo>
                    <a:pt x="5827" y="37"/>
                  </a:lnTo>
                  <a:lnTo>
                    <a:pt x="5499" y="73"/>
                  </a:lnTo>
                  <a:lnTo>
                    <a:pt x="5180" y="128"/>
                  </a:lnTo>
                  <a:lnTo>
                    <a:pt x="4870" y="201"/>
                  </a:lnTo>
                  <a:lnTo>
                    <a:pt x="4560" y="292"/>
                  </a:lnTo>
                  <a:lnTo>
                    <a:pt x="4259" y="392"/>
                  </a:lnTo>
                  <a:lnTo>
                    <a:pt x="3967" y="511"/>
                  </a:lnTo>
                  <a:lnTo>
                    <a:pt x="3675" y="639"/>
                  </a:lnTo>
                  <a:lnTo>
                    <a:pt x="3393" y="785"/>
                  </a:lnTo>
                  <a:lnTo>
                    <a:pt x="3128" y="940"/>
                  </a:lnTo>
                  <a:lnTo>
                    <a:pt x="2864" y="1113"/>
                  </a:lnTo>
                  <a:lnTo>
                    <a:pt x="2608" y="1286"/>
                  </a:lnTo>
                  <a:lnTo>
                    <a:pt x="2362" y="1487"/>
                  </a:lnTo>
                  <a:lnTo>
                    <a:pt x="2125" y="1687"/>
                  </a:lnTo>
                  <a:lnTo>
                    <a:pt x="1897" y="1906"/>
                  </a:lnTo>
                  <a:lnTo>
                    <a:pt x="1687" y="2125"/>
                  </a:lnTo>
                  <a:lnTo>
                    <a:pt x="1478" y="2362"/>
                  </a:lnTo>
                  <a:lnTo>
                    <a:pt x="1286" y="2608"/>
                  </a:lnTo>
                  <a:lnTo>
                    <a:pt x="1104" y="2864"/>
                  </a:lnTo>
                  <a:lnTo>
                    <a:pt x="940" y="3128"/>
                  </a:lnTo>
                  <a:lnTo>
                    <a:pt x="785" y="3402"/>
                  </a:lnTo>
                  <a:lnTo>
                    <a:pt x="639" y="3675"/>
                  </a:lnTo>
                  <a:lnTo>
                    <a:pt x="511" y="3967"/>
                  </a:lnTo>
                  <a:lnTo>
                    <a:pt x="393" y="4259"/>
                  </a:lnTo>
                  <a:lnTo>
                    <a:pt x="292" y="4560"/>
                  </a:lnTo>
                  <a:lnTo>
                    <a:pt x="201" y="4870"/>
                  </a:lnTo>
                  <a:lnTo>
                    <a:pt x="128" y="5180"/>
                  </a:lnTo>
                  <a:lnTo>
                    <a:pt x="73" y="5499"/>
                  </a:lnTo>
                  <a:lnTo>
                    <a:pt x="28" y="5827"/>
                  </a:lnTo>
                  <a:lnTo>
                    <a:pt x="10" y="6155"/>
                  </a:lnTo>
                  <a:lnTo>
                    <a:pt x="0" y="6493"/>
                  </a:lnTo>
                  <a:lnTo>
                    <a:pt x="520" y="6493"/>
                  </a:lnTo>
                  <a:lnTo>
                    <a:pt x="529" y="6183"/>
                  </a:lnTo>
                  <a:lnTo>
                    <a:pt x="557" y="5882"/>
                  </a:lnTo>
                  <a:lnTo>
                    <a:pt x="593" y="5581"/>
                  </a:lnTo>
                  <a:lnTo>
                    <a:pt x="648" y="5289"/>
                  </a:lnTo>
                  <a:lnTo>
                    <a:pt x="712" y="4997"/>
                  </a:lnTo>
                  <a:lnTo>
                    <a:pt x="794" y="4715"/>
                  </a:lnTo>
                  <a:lnTo>
                    <a:pt x="885" y="4441"/>
                  </a:lnTo>
                  <a:lnTo>
                    <a:pt x="994" y="4168"/>
                  </a:lnTo>
                  <a:lnTo>
                    <a:pt x="1113" y="3903"/>
                  </a:lnTo>
                  <a:lnTo>
                    <a:pt x="1241" y="3648"/>
                  </a:lnTo>
                  <a:lnTo>
                    <a:pt x="1386" y="3402"/>
                  </a:lnTo>
                  <a:lnTo>
                    <a:pt x="1541" y="3155"/>
                  </a:lnTo>
                  <a:lnTo>
                    <a:pt x="1706" y="2918"/>
                  </a:lnTo>
                  <a:lnTo>
                    <a:pt x="1888" y="2699"/>
                  </a:lnTo>
                  <a:lnTo>
                    <a:pt x="2070" y="2481"/>
                  </a:lnTo>
                  <a:lnTo>
                    <a:pt x="2271" y="2271"/>
                  </a:lnTo>
                  <a:lnTo>
                    <a:pt x="2481" y="2079"/>
                  </a:lnTo>
                  <a:lnTo>
                    <a:pt x="2690" y="1888"/>
                  </a:lnTo>
                  <a:lnTo>
                    <a:pt x="2918" y="1715"/>
                  </a:lnTo>
                  <a:lnTo>
                    <a:pt x="3155" y="1541"/>
                  </a:lnTo>
                  <a:lnTo>
                    <a:pt x="3393" y="1386"/>
                  </a:lnTo>
                  <a:lnTo>
                    <a:pt x="3648" y="1250"/>
                  </a:lnTo>
                  <a:lnTo>
                    <a:pt x="3903" y="1113"/>
                  </a:lnTo>
                  <a:lnTo>
                    <a:pt x="4168" y="994"/>
                  </a:lnTo>
                  <a:lnTo>
                    <a:pt x="4441" y="885"/>
                  </a:lnTo>
                  <a:lnTo>
                    <a:pt x="4715" y="794"/>
                  </a:lnTo>
                  <a:lnTo>
                    <a:pt x="4997" y="712"/>
                  </a:lnTo>
                  <a:lnTo>
                    <a:pt x="5289" y="648"/>
                  </a:lnTo>
                  <a:lnTo>
                    <a:pt x="5581" y="593"/>
                  </a:lnTo>
                  <a:lnTo>
                    <a:pt x="5882" y="557"/>
                  </a:lnTo>
                  <a:lnTo>
                    <a:pt x="6183" y="529"/>
                  </a:lnTo>
                  <a:lnTo>
                    <a:pt x="6484" y="520"/>
                  </a:lnTo>
                  <a:lnTo>
                    <a:pt x="6794" y="529"/>
                  </a:lnTo>
                  <a:lnTo>
                    <a:pt x="7095" y="557"/>
                  </a:lnTo>
                  <a:lnTo>
                    <a:pt x="7396" y="593"/>
                  </a:lnTo>
                  <a:lnTo>
                    <a:pt x="7687" y="648"/>
                  </a:lnTo>
                  <a:lnTo>
                    <a:pt x="7979" y="712"/>
                  </a:lnTo>
                  <a:lnTo>
                    <a:pt x="8262" y="794"/>
                  </a:lnTo>
                  <a:lnTo>
                    <a:pt x="8535" y="885"/>
                  </a:lnTo>
                  <a:lnTo>
                    <a:pt x="8809" y="994"/>
                  </a:lnTo>
                  <a:lnTo>
                    <a:pt x="9073" y="1113"/>
                  </a:lnTo>
                  <a:lnTo>
                    <a:pt x="9329" y="1250"/>
                  </a:lnTo>
                  <a:lnTo>
                    <a:pt x="9584" y="1386"/>
                  </a:lnTo>
                  <a:lnTo>
                    <a:pt x="9821" y="1541"/>
                  </a:lnTo>
                  <a:lnTo>
                    <a:pt x="10058" y="1715"/>
                  </a:lnTo>
                  <a:lnTo>
                    <a:pt x="10277" y="1888"/>
                  </a:lnTo>
                  <a:lnTo>
                    <a:pt x="10496" y="2079"/>
                  </a:lnTo>
                  <a:lnTo>
                    <a:pt x="10706" y="2271"/>
                  </a:lnTo>
                  <a:lnTo>
                    <a:pt x="10906" y="2481"/>
                  </a:lnTo>
                  <a:lnTo>
                    <a:pt x="11089" y="2699"/>
                  </a:lnTo>
                  <a:lnTo>
                    <a:pt x="11271" y="2918"/>
                  </a:lnTo>
                  <a:lnTo>
                    <a:pt x="11435" y="3155"/>
                  </a:lnTo>
                  <a:lnTo>
                    <a:pt x="11590" y="3402"/>
                  </a:lnTo>
                  <a:lnTo>
                    <a:pt x="11736" y="3648"/>
                  </a:lnTo>
                  <a:lnTo>
                    <a:pt x="11864" y="3903"/>
                  </a:lnTo>
                  <a:lnTo>
                    <a:pt x="11982" y="4168"/>
                  </a:lnTo>
                  <a:lnTo>
                    <a:pt x="12092" y="4441"/>
                  </a:lnTo>
                  <a:lnTo>
                    <a:pt x="12183" y="4715"/>
                  </a:lnTo>
                  <a:lnTo>
                    <a:pt x="12265" y="4997"/>
                  </a:lnTo>
                  <a:lnTo>
                    <a:pt x="12338" y="5289"/>
                  </a:lnTo>
                  <a:lnTo>
                    <a:pt x="12383" y="5581"/>
                  </a:lnTo>
                  <a:lnTo>
                    <a:pt x="12420" y="5882"/>
                  </a:lnTo>
                  <a:lnTo>
                    <a:pt x="12447" y="6183"/>
                  </a:lnTo>
                  <a:lnTo>
                    <a:pt x="12456" y="6493"/>
                  </a:lnTo>
                  <a:lnTo>
                    <a:pt x="12447" y="6794"/>
                  </a:lnTo>
                  <a:lnTo>
                    <a:pt x="12420" y="7095"/>
                  </a:lnTo>
                  <a:lnTo>
                    <a:pt x="12383" y="7396"/>
                  </a:lnTo>
                  <a:lnTo>
                    <a:pt x="12338" y="7687"/>
                  </a:lnTo>
                  <a:lnTo>
                    <a:pt x="12265" y="7979"/>
                  </a:lnTo>
                  <a:lnTo>
                    <a:pt x="12183" y="8262"/>
                  </a:lnTo>
                  <a:lnTo>
                    <a:pt x="12092" y="8535"/>
                  </a:lnTo>
                  <a:lnTo>
                    <a:pt x="11982" y="8809"/>
                  </a:lnTo>
                  <a:lnTo>
                    <a:pt x="11864" y="9073"/>
                  </a:lnTo>
                  <a:lnTo>
                    <a:pt x="11736" y="9329"/>
                  </a:lnTo>
                  <a:lnTo>
                    <a:pt x="11590" y="9584"/>
                  </a:lnTo>
                  <a:lnTo>
                    <a:pt x="11435" y="9821"/>
                  </a:lnTo>
                  <a:lnTo>
                    <a:pt x="11271" y="10058"/>
                  </a:lnTo>
                  <a:lnTo>
                    <a:pt x="11089" y="10286"/>
                  </a:lnTo>
                  <a:lnTo>
                    <a:pt x="10906" y="10496"/>
                  </a:lnTo>
                  <a:lnTo>
                    <a:pt x="10706" y="10706"/>
                  </a:lnTo>
                  <a:lnTo>
                    <a:pt x="10496" y="10906"/>
                  </a:lnTo>
                  <a:lnTo>
                    <a:pt x="10277" y="11089"/>
                  </a:lnTo>
                  <a:lnTo>
                    <a:pt x="10058" y="11271"/>
                  </a:lnTo>
                  <a:lnTo>
                    <a:pt x="9821" y="11435"/>
                  </a:lnTo>
                  <a:lnTo>
                    <a:pt x="9584" y="11590"/>
                  </a:lnTo>
                  <a:lnTo>
                    <a:pt x="9329" y="11736"/>
                  </a:lnTo>
                  <a:lnTo>
                    <a:pt x="9073" y="11864"/>
                  </a:lnTo>
                  <a:lnTo>
                    <a:pt x="8809" y="11982"/>
                  </a:lnTo>
                  <a:lnTo>
                    <a:pt x="8535" y="12092"/>
                  </a:lnTo>
                  <a:lnTo>
                    <a:pt x="8262" y="12192"/>
                  </a:lnTo>
                  <a:lnTo>
                    <a:pt x="7979" y="12265"/>
                  </a:lnTo>
                  <a:lnTo>
                    <a:pt x="7687" y="12338"/>
                  </a:lnTo>
                  <a:lnTo>
                    <a:pt x="7396" y="12383"/>
                  </a:lnTo>
                  <a:lnTo>
                    <a:pt x="7095" y="12429"/>
                  </a:lnTo>
                  <a:lnTo>
                    <a:pt x="6794" y="12447"/>
                  </a:lnTo>
                  <a:lnTo>
                    <a:pt x="6484" y="12456"/>
                  </a:lnTo>
                  <a:lnTo>
                    <a:pt x="6484" y="12985"/>
                  </a:lnTo>
                  <a:lnTo>
                    <a:pt x="6821" y="12976"/>
                  </a:lnTo>
                  <a:lnTo>
                    <a:pt x="7149" y="12949"/>
                  </a:lnTo>
                  <a:lnTo>
                    <a:pt x="7478" y="12903"/>
                  </a:lnTo>
                  <a:lnTo>
                    <a:pt x="7797" y="12848"/>
                  </a:lnTo>
                  <a:lnTo>
                    <a:pt x="8107" y="12775"/>
                  </a:lnTo>
                  <a:lnTo>
                    <a:pt x="8417" y="12693"/>
                  </a:lnTo>
                  <a:lnTo>
                    <a:pt x="8718" y="12584"/>
                  </a:lnTo>
                  <a:lnTo>
                    <a:pt x="9010" y="12475"/>
                  </a:lnTo>
                  <a:lnTo>
                    <a:pt x="9301" y="12338"/>
                  </a:lnTo>
                  <a:lnTo>
                    <a:pt x="9584" y="12201"/>
                  </a:lnTo>
                  <a:lnTo>
                    <a:pt x="9849" y="12037"/>
                  </a:lnTo>
                  <a:lnTo>
                    <a:pt x="10113" y="11873"/>
                  </a:lnTo>
                  <a:lnTo>
                    <a:pt x="10368" y="11690"/>
                  </a:lnTo>
                  <a:lnTo>
                    <a:pt x="10614" y="11499"/>
                  </a:lnTo>
                  <a:lnTo>
                    <a:pt x="10852" y="11289"/>
                  </a:lnTo>
                  <a:lnTo>
                    <a:pt x="11080" y="11079"/>
                  </a:lnTo>
                  <a:lnTo>
                    <a:pt x="11289" y="10851"/>
                  </a:lnTo>
                  <a:lnTo>
                    <a:pt x="11499" y="10614"/>
                  </a:lnTo>
                  <a:lnTo>
                    <a:pt x="11690" y="10368"/>
                  </a:lnTo>
                  <a:lnTo>
                    <a:pt x="11873" y="10113"/>
                  </a:lnTo>
                  <a:lnTo>
                    <a:pt x="12037" y="9848"/>
                  </a:lnTo>
                  <a:lnTo>
                    <a:pt x="12192" y="9584"/>
                  </a:lnTo>
                  <a:lnTo>
                    <a:pt x="12338" y="9301"/>
                  </a:lnTo>
                  <a:lnTo>
                    <a:pt x="12466" y="9010"/>
                  </a:lnTo>
                  <a:lnTo>
                    <a:pt x="12584" y="8718"/>
                  </a:lnTo>
                  <a:lnTo>
                    <a:pt x="12684" y="8417"/>
                  </a:lnTo>
                  <a:lnTo>
                    <a:pt x="12776" y="8107"/>
                  </a:lnTo>
                  <a:lnTo>
                    <a:pt x="12849" y="7797"/>
                  </a:lnTo>
                  <a:lnTo>
                    <a:pt x="12903" y="7478"/>
                  </a:lnTo>
                  <a:lnTo>
                    <a:pt x="12949" y="7149"/>
                  </a:lnTo>
                  <a:lnTo>
                    <a:pt x="12967" y="6821"/>
                  </a:lnTo>
                  <a:lnTo>
                    <a:pt x="12976" y="6493"/>
                  </a:lnTo>
                  <a:lnTo>
                    <a:pt x="12967" y="6155"/>
                  </a:lnTo>
                  <a:lnTo>
                    <a:pt x="12949" y="5827"/>
                  </a:lnTo>
                  <a:lnTo>
                    <a:pt x="12903" y="5499"/>
                  </a:lnTo>
                  <a:lnTo>
                    <a:pt x="12849" y="5180"/>
                  </a:lnTo>
                  <a:lnTo>
                    <a:pt x="12776" y="4870"/>
                  </a:lnTo>
                  <a:lnTo>
                    <a:pt x="12684" y="4560"/>
                  </a:lnTo>
                  <a:lnTo>
                    <a:pt x="12584" y="4259"/>
                  </a:lnTo>
                  <a:lnTo>
                    <a:pt x="12466" y="3967"/>
                  </a:lnTo>
                  <a:lnTo>
                    <a:pt x="12338" y="3675"/>
                  </a:lnTo>
                  <a:lnTo>
                    <a:pt x="12192" y="3402"/>
                  </a:lnTo>
                  <a:lnTo>
                    <a:pt x="12037" y="3128"/>
                  </a:lnTo>
                  <a:lnTo>
                    <a:pt x="11873" y="2864"/>
                  </a:lnTo>
                  <a:lnTo>
                    <a:pt x="11690" y="2608"/>
                  </a:lnTo>
                  <a:lnTo>
                    <a:pt x="11499" y="2362"/>
                  </a:lnTo>
                  <a:lnTo>
                    <a:pt x="11289" y="2125"/>
                  </a:lnTo>
                  <a:lnTo>
                    <a:pt x="11080" y="1906"/>
                  </a:lnTo>
                  <a:lnTo>
                    <a:pt x="10852" y="1687"/>
                  </a:lnTo>
                  <a:lnTo>
                    <a:pt x="10614" y="1487"/>
                  </a:lnTo>
                  <a:lnTo>
                    <a:pt x="10368" y="1286"/>
                  </a:lnTo>
                  <a:lnTo>
                    <a:pt x="10113" y="1113"/>
                  </a:lnTo>
                  <a:lnTo>
                    <a:pt x="9849" y="940"/>
                  </a:lnTo>
                  <a:lnTo>
                    <a:pt x="9584" y="785"/>
                  </a:lnTo>
                  <a:lnTo>
                    <a:pt x="9301" y="639"/>
                  </a:lnTo>
                  <a:lnTo>
                    <a:pt x="9010" y="511"/>
                  </a:lnTo>
                  <a:lnTo>
                    <a:pt x="8718" y="392"/>
                  </a:lnTo>
                  <a:lnTo>
                    <a:pt x="8417" y="292"/>
                  </a:lnTo>
                  <a:lnTo>
                    <a:pt x="8107" y="201"/>
                  </a:lnTo>
                  <a:lnTo>
                    <a:pt x="7797" y="128"/>
                  </a:lnTo>
                  <a:lnTo>
                    <a:pt x="7478" y="73"/>
                  </a:lnTo>
                  <a:lnTo>
                    <a:pt x="7149" y="37"/>
                  </a:lnTo>
                  <a:lnTo>
                    <a:pt x="6821" y="9"/>
                  </a:lnTo>
                  <a:lnTo>
                    <a:pt x="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9;p17">
              <a:extLst>
                <a:ext uri="{FF2B5EF4-FFF2-40B4-BE49-F238E27FC236}">
                  <a16:creationId xmlns:a16="http://schemas.microsoft.com/office/drawing/2014/main" id="{DDD88E50-3777-3F8A-38C1-9AAD005014D1}"/>
                </a:ext>
              </a:extLst>
            </p:cNvPr>
            <p:cNvSpPr/>
            <p:nvPr/>
          </p:nvSpPr>
          <p:spPr>
            <a:xfrm>
              <a:off x="4423717" y="2437374"/>
              <a:ext cx="134004" cy="438090"/>
            </a:xfrm>
            <a:custGeom>
              <a:avLst/>
              <a:gdLst/>
              <a:ahLst/>
              <a:cxnLst/>
              <a:rect l="l" t="t" r="r" b="b"/>
              <a:pathLst>
                <a:path w="2600" h="8500" extrusionOk="0">
                  <a:moveTo>
                    <a:pt x="2317" y="1"/>
                  </a:moveTo>
                  <a:lnTo>
                    <a:pt x="2098" y="156"/>
                  </a:lnTo>
                  <a:lnTo>
                    <a:pt x="1888" y="311"/>
                  </a:lnTo>
                  <a:lnTo>
                    <a:pt x="1697" y="484"/>
                  </a:lnTo>
                  <a:lnTo>
                    <a:pt x="1505" y="666"/>
                  </a:lnTo>
                  <a:lnTo>
                    <a:pt x="1323" y="858"/>
                  </a:lnTo>
                  <a:lnTo>
                    <a:pt x="1159" y="1059"/>
                  </a:lnTo>
                  <a:lnTo>
                    <a:pt x="995" y="1268"/>
                  </a:lnTo>
                  <a:lnTo>
                    <a:pt x="849" y="1487"/>
                  </a:lnTo>
                  <a:lnTo>
                    <a:pt x="712" y="1715"/>
                  </a:lnTo>
                  <a:lnTo>
                    <a:pt x="584" y="1952"/>
                  </a:lnTo>
                  <a:lnTo>
                    <a:pt x="475" y="2198"/>
                  </a:lnTo>
                  <a:lnTo>
                    <a:pt x="365" y="2445"/>
                  </a:lnTo>
                  <a:lnTo>
                    <a:pt x="274" y="2700"/>
                  </a:lnTo>
                  <a:lnTo>
                    <a:pt x="201" y="2964"/>
                  </a:lnTo>
                  <a:lnTo>
                    <a:pt x="128" y="3229"/>
                  </a:lnTo>
                  <a:lnTo>
                    <a:pt x="74" y="3502"/>
                  </a:lnTo>
                  <a:lnTo>
                    <a:pt x="37" y="3776"/>
                  </a:lnTo>
                  <a:lnTo>
                    <a:pt x="10" y="4049"/>
                  </a:lnTo>
                  <a:lnTo>
                    <a:pt x="1" y="4323"/>
                  </a:lnTo>
                  <a:lnTo>
                    <a:pt x="1" y="4587"/>
                  </a:lnTo>
                  <a:lnTo>
                    <a:pt x="19" y="4861"/>
                  </a:lnTo>
                  <a:lnTo>
                    <a:pt x="46" y="5125"/>
                  </a:lnTo>
                  <a:lnTo>
                    <a:pt x="83" y="5381"/>
                  </a:lnTo>
                  <a:lnTo>
                    <a:pt x="138" y="5645"/>
                  </a:lnTo>
                  <a:lnTo>
                    <a:pt x="210" y="5901"/>
                  </a:lnTo>
                  <a:lnTo>
                    <a:pt x="283" y="6147"/>
                  </a:lnTo>
                  <a:lnTo>
                    <a:pt x="375" y="6393"/>
                  </a:lnTo>
                  <a:lnTo>
                    <a:pt x="484" y="6630"/>
                  </a:lnTo>
                  <a:lnTo>
                    <a:pt x="603" y="6867"/>
                  </a:lnTo>
                  <a:lnTo>
                    <a:pt x="730" y="7086"/>
                  </a:lnTo>
                  <a:lnTo>
                    <a:pt x="867" y="7305"/>
                  </a:lnTo>
                  <a:lnTo>
                    <a:pt x="1022" y="7515"/>
                  </a:lnTo>
                  <a:lnTo>
                    <a:pt x="1131" y="7651"/>
                  </a:lnTo>
                  <a:lnTo>
                    <a:pt x="1250" y="7788"/>
                  </a:lnTo>
                  <a:lnTo>
                    <a:pt x="1369" y="7916"/>
                  </a:lnTo>
                  <a:lnTo>
                    <a:pt x="1487" y="8043"/>
                  </a:lnTo>
                  <a:lnTo>
                    <a:pt x="1615" y="8162"/>
                  </a:lnTo>
                  <a:lnTo>
                    <a:pt x="1752" y="8280"/>
                  </a:lnTo>
                  <a:lnTo>
                    <a:pt x="1888" y="8399"/>
                  </a:lnTo>
                  <a:lnTo>
                    <a:pt x="2025" y="8499"/>
                  </a:lnTo>
                  <a:lnTo>
                    <a:pt x="2344" y="8080"/>
                  </a:lnTo>
                  <a:lnTo>
                    <a:pt x="2089" y="7879"/>
                  </a:lnTo>
                  <a:lnTo>
                    <a:pt x="1861" y="7670"/>
                  </a:lnTo>
                  <a:lnTo>
                    <a:pt x="1642" y="7442"/>
                  </a:lnTo>
                  <a:lnTo>
                    <a:pt x="1533" y="7323"/>
                  </a:lnTo>
                  <a:lnTo>
                    <a:pt x="1441" y="7195"/>
                  </a:lnTo>
                  <a:lnTo>
                    <a:pt x="1305" y="7013"/>
                  </a:lnTo>
                  <a:lnTo>
                    <a:pt x="1177" y="6812"/>
                  </a:lnTo>
                  <a:lnTo>
                    <a:pt x="1058" y="6612"/>
                  </a:lnTo>
                  <a:lnTo>
                    <a:pt x="958" y="6402"/>
                  </a:lnTo>
                  <a:lnTo>
                    <a:pt x="858" y="6192"/>
                  </a:lnTo>
                  <a:lnTo>
                    <a:pt x="776" y="5974"/>
                  </a:lnTo>
                  <a:lnTo>
                    <a:pt x="712" y="5746"/>
                  </a:lnTo>
                  <a:lnTo>
                    <a:pt x="648" y="5518"/>
                  </a:lnTo>
                  <a:lnTo>
                    <a:pt x="603" y="5280"/>
                  </a:lnTo>
                  <a:lnTo>
                    <a:pt x="566" y="5053"/>
                  </a:lnTo>
                  <a:lnTo>
                    <a:pt x="539" y="4806"/>
                  </a:lnTo>
                  <a:lnTo>
                    <a:pt x="530" y="4569"/>
                  </a:lnTo>
                  <a:lnTo>
                    <a:pt x="530" y="4323"/>
                  </a:lnTo>
                  <a:lnTo>
                    <a:pt x="539" y="4086"/>
                  </a:lnTo>
                  <a:lnTo>
                    <a:pt x="557" y="3840"/>
                  </a:lnTo>
                  <a:lnTo>
                    <a:pt x="593" y="3594"/>
                  </a:lnTo>
                  <a:lnTo>
                    <a:pt x="648" y="3347"/>
                  </a:lnTo>
                  <a:lnTo>
                    <a:pt x="703" y="3101"/>
                  </a:lnTo>
                  <a:lnTo>
                    <a:pt x="776" y="2873"/>
                  </a:lnTo>
                  <a:lnTo>
                    <a:pt x="858" y="2636"/>
                  </a:lnTo>
                  <a:lnTo>
                    <a:pt x="949" y="2417"/>
                  </a:lnTo>
                  <a:lnTo>
                    <a:pt x="1049" y="2198"/>
                  </a:lnTo>
                  <a:lnTo>
                    <a:pt x="1168" y="1980"/>
                  </a:lnTo>
                  <a:lnTo>
                    <a:pt x="1286" y="1779"/>
                  </a:lnTo>
                  <a:lnTo>
                    <a:pt x="1423" y="1578"/>
                  </a:lnTo>
                  <a:lnTo>
                    <a:pt x="1560" y="1387"/>
                  </a:lnTo>
                  <a:lnTo>
                    <a:pt x="1715" y="1214"/>
                  </a:lnTo>
                  <a:lnTo>
                    <a:pt x="1879" y="1040"/>
                  </a:lnTo>
                  <a:lnTo>
                    <a:pt x="2043" y="876"/>
                  </a:lnTo>
                  <a:lnTo>
                    <a:pt x="2226" y="721"/>
                  </a:lnTo>
                  <a:lnTo>
                    <a:pt x="2408" y="575"/>
                  </a:lnTo>
                  <a:lnTo>
                    <a:pt x="2600" y="448"/>
                  </a:lnTo>
                  <a:lnTo>
                    <a:pt x="2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p17">
              <a:extLst>
                <a:ext uri="{FF2B5EF4-FFF2-40B4-BE49-F238E27FC236}">
                  <a16:creationId xmlns:a16="http://schemas.microsoft.com/office/drawing/2014/main" id="{7D6E9362-57CD-1A6C-5877-6984A27AE18A}"/>
                </a:ext>
              </a:extLst>
            </p:cNvPr>
            <p:cNvSpPr/>
            <p:nvPr/>
          </p:nvSpPr>
          <p:spPr>
            <a:xfrm>
              <a:off x="4504585" y="2833104"/>
              <a:ext cx="63497" cy="63497"/>
            </a:xfrm>
            <a:custGeom>
              <a:avLst/>
              <a:gdLst/>
              <a:ahLst/>
              <a:cxnLst/>
              <a:rect l="l" t="t" r="r" b="b"/>
              <a:pathLst>
                <a:path w="1232" h="1232" extrusionOk="0">
                  <a:moveTo>
                    <a:pt x="584" y="1"/>
                  </a:moveTo>
                  <a:lnTo>
                    <a:pt x="529" y="10"/>
                  </a:lnTo>
                  <a:lnTo>
                    <a:pt x="465" y="19"/>
                  </a:lnTo>
                  <a:lnTo>
                    <a:pt x="410" y="37"/>
                  </a:lnTo>
                  <a:lnTo>
                    <a:pt x="356" y="55"/>
                  </a:lnTo>
                  <a:lnTo>
                    <a:pt x="301" y="83"/>
                  </a:lnTo>
                  <a:lnTo>
                    <a:pt x="255" y="119"/>
                  </a:lnTo>
                  <a:lnTo>
                    <a:pt x="210" y="156"/>
                  </a:lnTo>
                  <a:lnTo>
                    <a:pt x="164" y="201"/>
                  </a:lnTo>
                  <a:lnTo>
                    <a:pt x="119" y="247"/>
                  </a:lnTo>
                  <a:lnTo>
                    <a:pt x="91" y="302"/>
                  </a:lnTo>
                  <a:lnTo>
                    <a:pt x="55" y="356"/>
                  </a:lnTo>
                  <a:lnTo>
                    <a:pt x="37" y="411"/>
                  </a:lnTo>
                  <a:lnTo>
                    <a:pt x="18" y="466"/>
                  </a:lnTo>
                  <a:lnTo>
                    <a:pt x="9" y="530"/>
                  </a:lnTo>
                  <a:lnTo>
                    <a:pt x="0" y="584"/>
                  </a:lnTo>
                  <a:lnTo>
                    <a:pt x="0" y="648"/>
                  </a:lnTo>
                  <a:lnTo>
                    <a:pt x="9" y="703"/>
                  </a:lnTo>
                  <a:lnTo>
                    <a:pt x="18" y="767"/>
                  </a:lnTo>
                  <a:lnTo>
                    <a:pt x="37" y="821"/>
                  </a:lnTo>
                  <a:lnTo>
                    <a:pt x="55" y="876"/>
                  </a:lnTo>
                  <a:lnTo>
                    <a:pt x="91" y="931"/>
                  </a:lnTo>
                  <a:lnTo>
                    <a:pt x="119" y="976"/>
                  </a:lnTo>
                  <a:lnTo>
                    <a:pt x="155" y="1022"/>
                  </a:lnTo>
                  <a:lnTo>
                    <a:pt x="201" y="1068"/>
                  </a:lnTo>
                  <a:lnTo>
                    <a:pt x="246" y="1113"/>
                  </a:lnTo>
                  <a:lnTo>
                    <a:pt x="301" y="1140"/>
                  </a:lnTo>
                  <a:lnTo>
                    <a:pt x="356" y="1177"/>
                  </a:lnTo>
                  <a:lnTo>
                    <a:pt x="410" y="1195"/>
                  </a:lnTo>
                  <a:lnTo>
                    <a:pt x="474" y="1213"/>
                  </a:lnTo>
                  <a:lnTo>
                    <a:pt x="529" y="1223"/>
                  </a:lnTo>
                  <a:lnTo>
                    <a:pt x="593" y="1232"/>
                  </a:lnTo>
                  <a:lnTo>
                    <a:pt x="648" y="1232"/>
                  </a:lnTo>
                  <a:lnTo>
                    <a:pt x="711" y="1223"/>
                  </a:lnTo>
                  <a:lnTo>
                    <a:pt x="766" y="1213"/>
                  </a:lnTo>
                  <a:lnTo>
                    <a:pt x="821" y="1195"/>
                  </a:lnTo>
                  <a:lnTo>
                    <a:pt x="876" y="1177"/>
                  </a:lnTo>
                  <a:lnTo>
                    <a:pt x="930" y="1150"/>
                  </a:lnTo>
                  <a:lnTo>
                    <a:pt x="976" y="1113"/>
                  </a:lnTo>
                  <a:lnTo>
                    <a:pt x="1031" y="1077"/>
                  </a:lnTo>
                  <a:lnTo>
                    <a:pt x="1067" y="1031"/>
                  </a:lnTo>
                  <a:lnTo>
                    <a:pt x="1113" y="985"/>
                  </a:lnTo>
                  <a:lnTo>
                    <a:pt x="1149" y="931"/>
                  </a:lnTo>
                  <a:lnTo>
                    <a:pt x="1176" y="876"/>
                  </a:lnTo>
                  <a:lnTo>
                    <a:pt x="1195" y="821"/>
                  </a:lnTo>
                  <a:lnTo>
                    <a:pt x="1213" y="758"/>
                  </a:lnTo>
                  <a:lnTo>
                    <a:pt x="1222" y="703"/>
                  </a:lnTo>
                  <a:lnTo>
                    <a:pt x="1231" y="639"/>
                  </a:lnTo>
                  <a:lnTo>
                    <a:pt x="1231" y="584"/>
                  </a:lnTo>
                  <a:lnTo>
                    <a:pt x="1222" y="530"/>
                  </a:lnTo>
                  <a:lnTo>
                    <a:pt x="1213" y="466"/>
                  </a:lnTo>
                  <a:lnTo>
                    <a:pt x="1195" y="411"/>
                  </a:lnTo>
                  <a:lnTo>
                    <a:pt x="1176" y="356"/>
                  </a:lnTo>
                  <a:lnTo>
                    <a:pt x="1149" y="302"/>
                  </a:lnTo>
                  <a:lnTo>
                    <a:pt x="1113" y="256"/>
                  </a:lnTo>
                  <a:lnTo>
                    <a:pt x="1076" y="201"/>
                  </a:lnTo>
                  <a:lnTo>
                    <a:pt x="1031" y="165"/>
                  </a:lnTo>
                  <a:lnTo>
                    <a:pt x="985" y="119"/>
                  </a:lnTo>
                  <a:lnTo>
                    <a:pt x="930" y="83"/>
                  </a:lnTo>
                  <a:lnTo>
                    <a:pt x="876" y="55"/>
                  </a:lnTo>
                  <a:lnTo>
                    <a:pt x="821" y="37"/>
                  </a:lnTo>
                  <a:lnTo>
                    <a:pt x="766" y="19"/>
                  </a:lnTo>
                  <a:lnTo>
                    <a:pt x="702" y="10"/>
                  </a:lnTo>
                  <a:lnTo>
                    <a:pt x="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p17">
              <a:extLst>
                <a:ext uri="{FF2B5EF4-FFF2-40B4-BE49-F238E27FC236}">
                  <a16:creationId xmlns:a16="http://schemas.microsoft.com/office/drawing/2014/main" id="{2E85135C-9D1D-F91E-21B5-6018470EDFC8}"/>
                </a:ext>
              </a:extLst>
            </p:cNvPr>
            <p:cNvSpPr/>
            <p:nvPr/>
          </p:nvSpPr>
          <p:spPr>
            <a:xfrm>
              <a:off x="3603138" y="2348106"/>
              <a:ext cx="1937749" cy="1518059"/>
            </a:xfrm>
            <a:custGeom>
              <a:avLst/>
              <a:gdLst/>
              <a:ahLst/>
              <a:cxnLst/>
              <a:rect l="l" t="t" r="r" b="b"/>
              <a:pathLst>
                <a:path w="37597" h="29454" extrusionOk="0">
                  <a:moveTo>
                    <a:pt x="14198" y="520"/>
                  </a:moveTo>
                  <a:lnTo>
                    <a:pt x="14463" y="529"/>
                  </a:lnTo>
                  <a:lnTo>
                    <a:pt x="14727" y="557"/>
                  </a:lnTo>
                  <a:lnTo>
                    <a:pt x="14992" y="593"/>
                  </a:lnTo>
                  <a:lnTo>
                    <a:pt x="15247" y="639"/>
                  </a:lnTo>
                  <a:lnTo>
                    <a:pt x="15502" y="702"/>
                  </a:lnTo>
                  <a:lnTo>
                    <a:pt x="15748" y="785"/>
                  </a:lnTo>
                  <a:lnTo>
                    <a:pt x="15986" y="876"/>
                  </a:lnTo>
                  <a:lnTo>
                    <a:pt x="16223" y="985"/>
                  </a:lnTo>
                  <a:lnTo>
                    <a:pt x="16460" y="1095"/>
                  </a:lnTo>
                  <a:lnTo>
                    <a:pt x="16679" y="1231"/>
                  </a:lnTo>
                  <a:lnTo>
                    <a:pt x="16897" y="1377"/>
                  </a:lnTo>
                  <a:lnTo>
                    <a:pt x="17107" y="1532"/>
                  </a:lnTo>
                  <a:lnTo>
                    <a:pt x="17308" y="1696"/>
                  </a:lnTo>
                  <a:lnTo>
                    <a:pt x="17499" y="1879"/>
                  </a:lnTo>
                  <a:lnTo>
                    <a:pt x="17682" y="2070"/>
                  </a:lnTo>
                  <a:lnTo>
                    <a:pt x="17855" y="2271"/>
                  </a:lnTo>
                  <a:lnTo>
                    <a:pt x="17992" y="2435"/>
                  </a:lnTo>
                  <a:lnTo>
                    <a:pt x="18183" y="2344"/>
                  </a:lnTo>
                  <a:lnTo>
                    <a:pt x="18356" y="2253"/>
                  </a:lnTo>
                  <a:lnTo>
                    <a:pt x="18530" y="2180"/>
                  </a:lnTo>
                  <a:lnTo>
                    <a:pt x="18712" y="2098"/>
                  </a:lnTo>
                  <a:lnTo>
                    <a:pt x="18894" y="2034"/>
                  </a:lnTo>
                  <a:lnTo>
                    <a:pt x="19077" y="1970"/>
                  </a:lnTo>
                  <a:lnTo>
                    <a:pt x="19259" y="1915"/>
                  </a:lnTo>
                  <a:lnTo>
                    <a:pt x="19442" y="1860"/>
                  </a:lnTo>
                  <a:lnTo>
                    <a:pt x="19633" y="1815"/>
                  </a:lnTo>
                  <a:lnTo>
                    <a:pt x="19824" y="1769"/>
                  </a:lnTo>
                  <a:lnTo>
                    <a:pt x="20007" y="1733"/>
                  </a:lnTo>
                  <a:lnTo>
                    <a:pt x="20198" y="1705"/>
                  </a:lnTo>
                  <a:lnTo>
                    <a:pt x="20390" y="1678"/>
                  </a:lnTo>
                  <a:lnTo>
                    <a:pt x="20581" y="1660"/>
                  </a:lnTo>
                  <a:lnTo>
                    <a:pt x="20782" y="1651"/>
                  </a:lnTo>
                  <a:lnTo>
                    <a:pt x="20973" y="1642"/>
                  </a:lnTo>
                  <a:lnTo>
                    <a:pt x="21174" y="1633"/>
                  </a:lnTo>
                  <a:lnTo>
                    <a:pt x="21429" y="1642"/>
                  </a:lnTo>
                  <a:lnTo>
                    <a:pt x="21694" y="1660"/>
                  </a:lnTo>
                  <a:lnTo>
                    <a:pt x="21949" y="1678"/>
                  </a:lnTo>
                  <a:lnTo>
                    <a:pt x="22204" y="1715"/>
                  </a:lnTo>
                  <a:lnTo>
                    <a:pt x="22460" y="1760"/>
                  </a:lnTo>
                  <a:lnTo>
                    <a:pt x="22715" y="1815"/>
                  </a:lnTo>
                  <a:lnTo>
                    <a:pt x="22961" y="1879"/>
                  </a:lnTo>
                  <a:lnTo>
                    <a:pt x="23207" y="1952"/>
                  </a:lnTo>
                  <a:lnTo>
                    <a:pt x="23445" y="2034"/>
                  </a:lnTo>
                  <a:lnTo>
                    <a:pt x="23691" y="2125"/>
                  </a:lnTo>
                  <a:lnTo>
                    <a:pt x="23928" y="2225"/>
                  </a:lnTo>
                  <a:lnTo>
                    <a:pt x="24156" y="2335"/>
                  </a:lnTo>
                  <a:lnTo>
                    <a:pt x="24384" y="2453"/>
                  </a:lnTo>
                  <a:lnTo>
                    <a:pt x="24612" y="2590"/>
                  </a:lnTo>
                  <a:lnTo>
                    <a:pt x="24831" y="2727"/>
                  </a:lnTo>
                  <a:lnTo>
                    <a:pt x="25040" y="2873"/>
                  </a:lnTo>
                  <a:lnTo>
                    <a:pt x="25159" y="2955"/>
                  </a:lnTo>
                  <a:lnTo>
                    <a:pt x="25296" y="2900"/>
                  </a:lnTo>
                  <a:lnTo>
                    <a:pt x="25478" y="2827"/>
                  </a:lnTo>
                  <a:lnTo>
                    <a:pt x="25660" y="2772"/>
                  </a:lnTo>
                  <a:lnTo>
                    <a:pt x="25852" y="2718"/>
                  </a:lnTo>
                  <a:lnTo>
                    <a:pt x="26034" y="2681"/>
                  </a:lnTo>
                  <a:lnTo>
                    <a:pt x="26226" y="2645"/>
                  </a:lnTo>
                  <a:lnTo>
                    <a:pt x="26417" y="2626"/>
                  </a:lnTo>
                  <a:lnTo>
                    <a:pt x="26609" y="2608"/>
                  </a:lnTo>
                  <a:lnTo>
                    <a:pt x="26983" y="2608"/>
                  </a:lnTo>
                  <a:lnTo>
                    <a:pt x="27147" y="2617"/>
                  </a:lnTo>
                  <a:lnTo>
                    <a:pt x="27320" y="2636"/>
                  </a:lnTo>
                  <a:lnTo>
                    <a:pt x="27484" y="2663"/>
                  </a:lnTo>
                  <a:lnTo>
                    <a:pt x="27648" y="2690"/>
                  </a:lnTo>
                  <a:lnTo>
                    <a:pt x="27812" y="2736"/>
                  </a:lnTo>
                  <a:lnTo>
                    <a:pt x="27967" y="2772"/>
                  </a:lnTo>
                  <a:lnTo>
                    <a:pt x="28132" y="2827"/>
                  </a:lnTo>
                  <a:lnTo>
                    <a:pt x="28287" y="2882"/>
                  </a:lnTo>
                  <a:lnTo>
                    <a:pt x="28432" y="2946"/>
                  </a:lnTo>
                  <a:lnTo>
                    <a:pt x="28587" y="3019"/>
                  </a:lnTo>
                  <a:lnTo>
                    <a:pt x="28724" y="3092"/>
                  </a:lnTo>
                  <a:lnTo>
                    <a:pt x="28870" y="3174"/>
                  </a:lnTo>
                  <a:lnTo>
                    <a:pt x="29007" y="3256"/>
                  </a:lnTo>
                  <a:lnTo>
                    <a:pt x="29144" y="3356"/>
                  </a:lnTo>
                  <a:lnTo>
                    <a:pt x="29271" y="3447"/>
                  </a:lnTo>
                  <a:lnTo>
                    <a:pt x="29399" y="3547"/>
                  </a:lnTo>
                  <a:lnTo>
                    <a:pt x="29527" y="3657"/>
                  </a:lnTo>
                  <a:lnTo>
                    <a:pt x="29645" y="3775"/>
                  </a:lnTo>
                  <a:lnTo>
                    <a:pt x="29755" y="3894"/>
                  </a:lnTo>
                  <a:lnTo>
                    <a:pt x="29864" y="4012"/>
                  </a:lnTo>
                  <a:lnTo>
                    <a:pt x="29974" y="4140"/>
                  </a:lnTo>
                  <a:lnTo>
                    <a:pt x="30074" y="4268"/>
                  </a:lnTo>
                  <a:lnTo>
                    <a:pt x="30165" y="4405"/>
                  </a:lnTo>
                  <a:lnTo>
                    <a:pt x="30256" y="4541"/>
                  </a:lnTo>
                  <a:lnTo>
                    <a:pt x="30338" y="4687"/>
                  </a:lnTo>
                  <a:lnTo>
                    <a:pt x="30420" y="4833"/>
                  </a:lnTo>
                  <a:lnTo>
                    <a:pt x="30484" y="4988"/>
                  </a:lnTo>
                  <a:lnTo>
                    <a:pt x="30557" y="5143"/>
                  </a:lnTo>
                  <a:lnTo>
                    <a:pt x="30612" y="5298"/>
                  </a:lnTo>
                  <a:lnTo>
                    <a:pt x="30667" y="5462"/>
                  </a:lnTo>
                  <a:lnTo>
                    <a:pt x="30712" y="5626"/>
                  </a:lnTo>
                  <a:lnTo>
                    <a:pt x="30767" y="5854"/>
                  </a:lnTo>
                  <a:lnTo>
                    <a:pt x="30995" y="5827"/>
                  </a:lnTo>
                  <a:lnTo>
                    <a:pt x="31250" y="5800"/>
                  </a:lnTo>
                  <a:lnTo>
                    <a:pt x="31478" y="5791"/>
                  </a:lnTo>
                  <a:lnTo>
                    <a:pt x="31688" y="5800"/>
                  </a:lnTo>
                  <a:lnTo>
                    <a:pt x="31888" y="5818"/>
                  </a:lnTo>
                  <a:lnTo>
                    <a:pt x="32089" y="5836"/>
                  </a:lnTo>
                  <a:lnTo>
                    <a:pt x="32290" y="5873"/>
                  </a:lnTo>
                  <a:lnTo>
                    <a:pt x="32490" y="5918"/>
                  </a:lnTo>
                  <a:lnTo>
                    <a:pt x="32682" y="5973"/>
                  </a:lnTo>
                  <a:lnTo>
                    <a:pt x="32864" y="6037"/>
                  </a:lnTo>
                  <a:lnTo>
                    <a:pt x="33046" y="6110"/>
                  </a:lnTo>
                  <a:lnTo>
                    <a:pt x="33229" y="6192"/>
                  </a:lnTo>
                  <a:lnTo>
                    <a:pt x="33402" y="6283"/>
                  </a:lnTo>
                  <a:lnTo>
                    <a:pt x="33566" y="6374"/>
                  </a:lnTo>
                  <a:lnTo>
                    <a:pt x="33730" y="6484"/>
                  </a:lnTo>
                  <a:lnTo>
                    <a:pt x="33895" y="6593"/>
                  </a:lnTo>
                  <a:lnTo>
                    <a:pt x="34050" y="6712"/>
                  </a:lnTo>
                  <a:lnTo>
                    <a:pt x="34195" y="6839"/>
                  </a:lnTo>
                  <a:lnTo>
                    <a:pt x="34332" y="6976"/>
                  </a:lnTo>
                  <a:lnTo>
                    <a:pt x="34469" y="7113"/>
                  </a:lnTo>
                  <a:lnTo>
                    <a:pt x="34597" y="7259"/>
                  </a:lnTo>
                  <a:lnTo>
                    <a:pt x="34715" y="7414"/>
                  </a:lnTo>
                  <a:lnTo>
                    <a:pt x="34825" y="7578"/>
                  </a:lnTo>
                  <a:lnTo>
                    <a:pt x="34934" y="7733"/>
                  </a:lnTo>
                  <a:lnTo>
                    <a:pt x="35025" y="7906"/>
                  </a:lnTo>
                  <a:lnTo>
                    <a:pt x="35116" y="8079"/>
                  </a:lnTo>
                  <a:lnTo>
                    <a:pt x="35198" y="8262"/>
                  </a:lnTo>
                  <a:lnTo>
                    <a:pt x="35271" y="8444"/>
                  </a:lnTo>
                  <a:lnTo>
                    <a:pt x="35335" y="8626"/>
                  </a:lnTo>
                  <a:lnTo>
                    <a:pt x="35390" y="8818"/>
                  </a:lnTo>
                  <a:lnTo>
                    <a:pt x="35436" y="9019"/>
                  </a:lnTo>
                  <a:lnTo>
                    <a:pt x="35472" y="9219"/>
                  </a:lnTo>
                  <a:lnTo>
                    <a:pt x="35490" y="9420"/>
                  </a:lnTo>
                  <a:lnTo>
                    <a:pt x="35509" y="9620"/>
                  </a:lnTo>
                  <a:lnTo>
                    <a:pt x="35518" y="9830"/>
                  </a:lnTo>
                  <a:lnTo>
                    <a:pt x="35509" y="10085"/>
                  </a:lnTo>
                  <a:lnTo>
                    <a:pt x="35472" y="10368"/>
                  </a:lnTo>
                  <a:lnTo>
                    <a:pt x="35463" y="10496"/>
                  </a:lnTo>
                  <a:lnTo>
                    <a:pt x="35545" y="10578"/>
                  </a:lnTo>
                  <a:lnTo>
                    <a:pt x="35718" y="10788"/>
                  </a:lnTo>
                  <a:lnTo>
                    <a:pt x="35891" y="11006"/>
                  </a:lnTo>
                  <a:lnTo>
                    <a:pt x="36047" y="11234"/>
                  </a:lnTo>
                  <a:lnTo>
                    <a:pt x="36202" y="11462"/>
                  </a:lnTo>
                  <a:lnTo>
                    <a:pt x="36338" y="11699"/>
                  </a:lnTo>
                  <a:lnTo>
                    <a:pt x="36457" y="11937"/>
                  </a:lnTo>
                  <a:lnTo>
                    <a:pt x="36575" y="12183"/>
                  </a:lnTo>
                  <a:lnTo>
                    <a:pt x="36676" y="12438"/>
                  </a:lnTo>
                  <a:lnTo>
                    <a:pt x="36767" y="12693"/>
                  </a:lnTo>
                  <a:lnTo>
                    <a:pt x="36849" y="12949"/>
                  </a:lnTo>
                  <a:lnTo>
                    <a:pt x="36913" y="13213"/>
                  </a:lnTo>
                  <a:lnTo>
                    <a:pt x="36977" y="13478"/>
                  </a:lnTo>
                  <a:lnTo>
                    <a:pt x="37013" y="13751"/>
                  </a:lnTo>
                  <a:lnTo>
                    <a:pt x="37050" y="14025"/>
                  </a:lnTo>
                  <a:lnTo>
                    <a:pt x="37068" y="14298"/>
                  </a:lnTo>
                  <a:lnTo>
                    <a:pt x="37077" y="14572"/>
                  </a:lnTo>
                  <a:lnTo>
                    <a:pt x="37068" y="14882"/>
                  </a:lnTo>
                  <a:lnTo>
                    <a:pt x="37040" y="15183"/>
                  </a:lnTo>
                  <a:lnTo>
                    <a:pt x="37004" y="15484"/>
                  </a:lnTo>
                  <a:lnTo>
                    <a:pt x="36949" y="15775"/>
                  </a:lnTo>
                  <a:lnTo>
                    <a:pt x="36885" y="16058"/>
                  </a:lnTo>
                  <a:lnTo>
                    <a:pt x="36803" y="16341"/>
                  </a:lnTo>
                  <a:lnTo>
                    <a:pt x="36712" y="16623"/>
                  </a:lnTo>
                  <a:lnTo>
                    <a:pt x="36603" y="16897"/>
                  </a:lnTo>
                  <a:lnTo>
                    <a:pt x="36484" y="17152"/>
                  </a:lnTo>
                  <a:lnTo>
                    <a:pt x="36357" y="17417"/>
                  </a:lnTo>
                  <a:lnTo>
                    <a:pt x="36211" y="17663"/>
                  </a:lnTo>
                  <a:lnTo>
                    <a:pt x="36056" y="17909"/>
                  </a:lnTo>
                  <a:lnTo>
                    <a:pt x="35882" y="18137"/>
                  </a:lnTo>
                  <a:lnTo>
                    <a:pt x="35709" y="18365"/>
                  </a:lnTo>
                  <a:lnTo>
                    <a:pt x="35518" y="18584"/>
                  </a:lnTo>
                  <a:lnTo>
                    <a:pt x="35326" y="18794"/>
                  </a:lnTo>
                  <a:lnTo>
                    <a:pt x="35116" y="18985"/>
                  </a:lnTo>
                  <a:lnTo>
                    <a:pt x="34898" y="19177"/>
                  </a:lnTo>
                  <a:lnTo>
                    <a:pt x="34679" y="19350"/>
                  </a:lnTo>
                  <a:lnTo>
                    <a:pt x="34442" y="19523"/>
                  </a:lnTo>
                  <a:lnTo>
                    <a:pt x="34195" y="19678"/>
                  </a:lnTo>
                  <a:lnTo>
                    <a:pt x="33949" y="19815"/>
                  </a:lnTo>
                  <a:lnTo>
                    <a:pt x="33694" y="19952"/>
                  </a:lnTo>
                  <a:lnTo>
                    <a:pt x="33429" y="20070"/>
                  </a:lnTo>
                  <a:lnTo>
                    <a:pt x="33156" y="20180"/>
                  </a:lnTo>
                  <a:lnTo>
                    <a:pt x="32882" y="20271"/>
                  </a:lnTo>
                  <a:lnTo>
                    <a:pt x="32600" y="20353"/>
                  </a:lnTo>
                  <a:lnTo>
                    <a:pt x="32308" y="20417"/>
                  </a:lnTo>
                  <a:lnTo>
                    <a:pt x="32016" y="20471"/>
                  </a:lnTo>
                  <a:lnTo>
                    <a:pt x="31715" y="20508"/>
                  </a:lnTo>
                  <a:lnTo>
                    <a:pt x="31414" y="20535"/>
                  </a:lnTo>
                  <a:lnTo>
                    <a:pt x="30803" y="20535"/>
                  </a:lnTo>
                  <a:lnTo>
                    <a:pt x="30502" y="20508"/>
                  </a:lnTo>
                  <a:lnTo>
                    <a:pt x="30211" y="20471"/>
                  </a:lnTo>
                  <a:lnTo>
                    <a:pt x="29919" y="20417"/>
                  </a:lnTo>
                  <a:lnTo>
                    <a:pt x="29782" y="20399"/>
                  </a:lnTo>
                  <a:lnTo>
                    <a:pt x="29682" y="20481"/>
                  </a:lnTo>
                  <a:lnTo>
                    <a:pt x="29563" y="20581"/>
                  </a:lnTo>
                  <a:lnTo>
                    <a:pt x="29445" y="20681"/>
                  </a:lnTo>
                  <a:lnTo>
                    <a:pt x="29317" y="20772"/>
                  </a:lnTo>
                  <a:lnTo>
                    <a:pt x="29180" y="20854"/>
                  </a:lnTo>
                  <a:lnTo>
                    <a:pt x="29043" y="20927"/>
                  </a:lnTo>
                  <a:lnTo>
                    <a:pt x="28907" y="21000"/>
                  </a:lnTo>
                  <a:lnTo>
                    <a:pt x="28770" y="21064"/>
                  </a:lnTo>
                  <a:lnTo>
                    <a:pt x="28624" y="21128"/>
                  </a:lnTo>
                  <a:lnTo>
                    <a:pt x="28478" y="21174"/>
                  </a:lnTo>
                  <a:lnTo>
                    <a:pt x="28332" y="21219"/>
                  </a:lnTo>
                  <a:lnTo>
                    <a:pt x="28186" y="21265"/>
                  </a:lnTo>
                  <a:lnTo>
                    <a:pt x="28031" y="21292"/>
                  </a:lnTo>
                  <a:lnTo>
                    <a:pt x="27876" y="21320"/>
                  </a:lnTo>
                  <a:lnTo>
                    <a:pt x="27721" y="21338"/>
                  </a:lnTo>
                  <a:lnTo>
                    <a:pt x="27566" y="21347"/>
                  </a:lnTo>
                  <a:lnTo>
                    <a:pt x="27411" y="21347"/>
                  </a:lnTo>
                  <a:lnTo>
                    <a:pt x="27247" y="21338"/>
                  </a:lnTo>
                  <a:lnTo>
                    <a:pt x="27019" y="21329"/>
                  </a:lnTo>
                  <a:lnTo>
                    <a:pt x="26946" y="21484"/>
                  </a:lnTo>
                  <a:lnTo>
                    <a:pt x="26846" y="21666"/>
                  </a:lnTo>
                  <a:lnTo>
                    <a:pt x="26746" y="21848"/>
                  </a:lnTo>
                  <a:lnTo>
                    <a:pt x="26627" y="22031"/>
                  </a:lnTo>
                  <a:lnTo>
                    <a:pt x="26518" y="22204"/>
                  </a:lnTo>
                  <a:lnTo>
                    <a:pt x="26390" y="22377"/>
                  </a:lnTo>
                  <a:lnTo>
                    <a:pt x="26271" y="22541"/>
                  </a:lnTo>
                  <a:lnTo>
                    <a:pt x="26135" y="22696"/>
                  </a:lnTo>
                  <a:lnTo>
                    <a:pt x="25998" y="22851"/>
                  </a:lnTo>
                  <a:lnTo>
                    <a:pt x="25861" y="22997"/>
                  </a:lnTo>
                  <a:lnTo>
                    <a:pt x="25715" y="23143"/>
                  </a:lnTo>
                  <a:lnTo>
                    <a:pt x="25560" y="23280"/>
                  </a:lnTo>
                  <a:lnTo>
                    <a:pt x="25405" y="23408"/>
                  </a:lnTo>
                  <a:lnTo>
                    <a:pt x="25250" y="23535"/>
                  </a:lnTo>
                  <a:lnTo>
                    <a:pt x="25086" y="23663"/>
                  </a:lnTo>
                  <a:lnTo>
                    <a:pt x="24922" y="23772"/>
                  </a:lnTo>
                  <a:lnTo>
                    <a:pt x="24749" y="23882"/>
                  </a:lnTo>
                  <a:lnTo>
                    <a:pt x="24575" y="23991"/>
                  </a:lnTo>
                  <a:lnTo>
                    <a:pt x="24393" y="24082"/>
                  </a:lnTo>
                  <a:lnTo>
                    <a:pt x="24211" y="24174"/>
                  </a:lnTo>
                  <a:lnTo>
                    <a:pt x="24028" y="24265"/>
                  </a:lnTo>
                  <a:lnTo>
                    <a:pt x="23837" y="24338"/>
                  </a:lnTo>
                  <a:lnTo>
                    <a:pt x="23654" y="24411"/>
                  </a:lnTo>
                  <a:lnTo>
                    <a:pt x="23454" y="24475"/>
                  </a:lnTo>
                  <a:lnTo>
                    <a:pt x="23262" y="24538"/>
                  </a:lnTo>
                  <a:lnTo>
                    <a:pt x="23062" y="24593"/>
                  </a:lnTo>
                  <a:lnTo>
                    <a:pt x="22861" y="24639"/>
                  </a:lnTo>
                  <a:lnTo>
                    <a:pt x="22660" y="24675"/>
                  </a:lnTo>
                  <a:lnTo>
                    <a:pt x="22451" y="24712"/>
                  </a:lnTo>
                  <a:lnTo>
                    <a:pt x="22250" y="24730"/>
                  </a:lnTo>
                  <a:lnTo>
                    <a:pt x="22040" y="24748"/>
                  </a:lnTo>
                  <a:lnTo>
                    <a:pt x="21831" y="24766"/>
                  </a:lnTo>
                  <a:lnTo>
                    <a:pt x="21612" y="24766"/>
                  </a:lnTo>
                  <a:lnTo>
                    <a:pt x="21356" y="24757"/>
                  </a:lnTo>
                  <a:lnTo>
                    <a:pt x="21101" y="24748"/>
                  </a:lnTo>
                  <a:lnTo>
                    <a:pt x="20855" y="24721"/>
                  </a:lnTo>
                  <a:lnTo>
                    <a:pt x="20600" y="24675"/>
                  </a:lnTo>
                  <a:lnTo>
                    <a:pt x="20353" y="24630"/>
                  </a:lnTo>
                  <a:lnTo>
                    <a:pt x="20107" y="24566"/>
                  </a:lnTo>
                  <a:lnTo>
                    <a:pt x="19861" y="24502"/>
                  </a:lnTo>
                  <a:lnTo>
                    <a:pt x="19624" y="24420"/>
                  </a:lnTo>
                  <a:lnTo>
                    <a:pt x="19387" y="24329"/>
                  </a:lnTo>
                  <a:lnTo>
                    <a:pt x="19150" y="24228"/>
                  </a:lnTo>
                  <a:lnTo>
                    <a:pt x="18922" y="24119"/>
                  </a:lnTo>
                  <a:lnTo>
                    <a:pt x="18694" y="24000"/>
                  </a:lnTo>
                  <a:lnTo>
                    <a:pt x="18475" y="23873"/>
                  </a:lnTo>
                  <a:lnTo>
                    <a:pt x="18265" y="23736"/>
                  </a:lnTo>
                  <a:lnTo>
                    <a:pt x="18055" y="23590"/>
                  </a:lnTo>
                  <a:lnTo>
                    <a:pt x="17855" y="23426"/>
                  </a:lnTo>
                  <a:lnTo>
                    <a:pt x="17517" y="23161"/>
                  </a:lnTo>
                  <a:lnTo>
                    <a:pt x="17435" y="23581"/>
                  </a:lnTo>
                  <a:lnTo>
                    <a:pt x="17362" y="23864"/>
                  </a:lnTo>
                  <a:lnTo>
                    <a:pt x="17290" y="24146"/>
                  </a:lnTo>
                  <a:lnTo>
                    <a:pt x="17198" y="24429"/>
                  </a:lnTo>
                  <a:lnTo>
                    <a:pt x="17098" y="24703"/>
                  </a:lnTo>
                  <a:lnTo>
                    <a:pt x="16979" y="24967"/>
                  </a:lnTo>
                  <a:lnTo>
                    <a:pt x="16861" y="25222"/>
                  </a:lnTo>
                  <a:lnTo>
                    <a:pt x="16724" y="25478"/>
                  </a:lnTo>
                  <a:lnTo>
                    <a:pt x="16578" y="25724"/>
                  </a:lnTo>
                  <a:lnTo>
                    <a:pt x="16423" y="25961"/>
                  </a:lnTo>
                  <a:lnTo>
                    <a:pt x="16259" y="26189"/>
                  </a:lnTo>
                  <a:lnTo>
                    <a:pt x="16086" y="26417"/>
                  </a:lnTo>
                  <a:lnTo>
                    <a:pt x="15903" y="26627"/>
                  </a:lnTo>
                  <a:lnTo>
                    <a:pt x="15712" y="26836"/>
                  </a:lnTo>
                  <a:lnTo>
                    <a:pt x="15521" y="27037"/>
                  </a:lnTo>
                  <a:lnTo>
                    <a:pt x="15311" y="27228"/>
                  </a:lnTo>
                  <a:lnTo>
                    <a:pt x="15092" y="27411"/>
                  </a:lnTo>
                  <a:lnTo>
                    <a:pt x="14873" y="27584"/>
                  </a:lnTo>
                  <a:lnTo>
                    <a:pt x="14645" y="27748"/>
                  </a:lnTo>
                  <a:lnTo>
                    <a:pt x="14408" y="27903"/>
                  </a:lnTo>
                  <a:lnTo>
                    <a:pt x="14162" y="28049"/>
                  </a:lnTo>
                  <a:lnTo>
                    <a:pt x="13916" y="28186"/>
                  </a:lnTo>
                  <a:lnTo>
                    <a:pt x="13660" y="28304"/>
                  </a:lnTo>
                  <a:lnTo>
                    <a:pt x="13405" y="28423"/>
                  </a:lnTo>
                  <a:lnTo>
                    <a:pt x="13131" y="28523"/>
                  </a:lnTo>
                  <a:lnTo>
                    <a:pt x="12867" y="28614"/>
                  </a:lnTo>
                  <a:lnTo>
                    <a:pt x="12593" y="28696"/>
                  </a:lnTo>
                  <a:lnTo>
                    <a:pt x="12311" y="28760"/>
                  </a:lnTo>
                  <a:lnTo>
                    <a:pt x="12028" y="28824"/>
                  </a:lnTo>
                  <a:lnTo>
                    <a:pt x="11745" y="28861"/>
                  </a:lnTo>
                  <a:lnTo>
                    <a:pt x="11454" y="28897"/>
                  </a:lnTo>
                  <a:lnTo>
                    <a:pt x="11162" y="28915"/>
                  </a:lnTo>
                  <a:lnTo>
                    <a:pt x="10861" y="28924"/>
                  </a:lnTo>
                  <a:lnTo>
                    <a:pt x="10542" y="28915"/>
                  </a:lnTo>
                  <a:lnTo>
                    <a:pt x="10223" y="28888"/>
                  </a:lnTo>
                  <a:lnTo>
                    <a:pt x="9913" y="28851"/>
                  </a:lnTo>
                  <a:lnTo>
                    <a:pt x="9603" y="28806"/>
                  </a:lnTo>
                  <a:lnTo>
                    <a:pt x="9302" y="28742"/>
                  </a:lnTo>
                  <a:lnTo>
                    <a:pt x="9001" y="28660"/>
                  </a:lnTo>
                  <a:lnTo>
                    <a:pt x="8709" y="28569"/>
                  </a:lnTo>
                  <a:lnTo>
                    <a:pt x="8417" y="28468"/>
                  </a:lnTo>
                  <a:lnTo>
                    <a:pt x="8134" y="28350"/>
                  </a:lnTo>
                  <a:lnTo>
                    <a:pt x="7861" y="28222"/>
                  </a:lnTo>
                  <a:lnTo>
                    <a:pt x="7596" y="28076"/>
                  </a:lnTo>
                  <a:lnTo>
                    <a:pt x="7332" y="27921"/>
                  </a:lnTo>
                  <a:lnTo>
                    <a:pt x="7077" y="27757"/>
                  </a:lnTo>
                  <a:lnTo>
                    <a:pt x="6830" y="27584"/>
                  </a:lnTo>
                  <a:lnTo>
                    <a:pt x="6593" y="27402"/>
                  </a:lnTo>
                  <a:lnTo>
                    <a:pt x="6365" y="27201"/>
                  </a:lnTo>
                  <a:lnTo>
                    <a:pt x="6147" y="27000"/>
                  </a:lnTo>
                  <a:lnTo>
                    <a:pt x="5937" y="26782"/>
                  </a:lnTo>
                  <a:lnTo>
                    <a:pt x="5736" y="26554"/>
                  </a:lnTo>
                  <a:lnTo>
                    <a:pt x="5554" y="26316"/>
                  </a:lnTo>
                  <a:lnTo>
                    <a:pt x="5371" y="26079"/>
                  </a:lnTo>
                  <a:lnTo>
                    <a:pt x="5207" y="25824"/>
                  </a:lnTo>
                  <a:lnTo>
                    <a:pt x="5043" y="25569"/>
                  </a:lnTo>
                  <a:lnTo>
                    <a:pt x="4897" y="25295"/>
                  </a:lnTo>
                  <a:lnTo>
                    <a:pt x="4770" y="25022"/>
                  </a:lnTo>
                  <a:lnTo>
                    <a:pt x="4642" y="24739"/>
                  </a:lnTo>
                  <a:lnTo>
                    <a:pt x="4533" y="24447"/>
                  </a:lnTo>
                  <a:lnTo>
                    <a:pt x="4441" y="24155"/>
                  </a:lnTo>
                  <a:lnTo>
                    <a:pt x="4359" y="23854"/>
                  </a:lnTo>
                  <a:lnTo>
                    <a:pt x="4286" y="23544"/>
                  </a:lnTo>
                  <a:lnTo>
                    <a:pt x="4232" y="23234"/>
                  </a:lnTo>
                  <a:lnTo>
                    <a:pt x="4195" y="22915"/>
                  </a:lnTo>
                  <a:lnTo>
                    <a:pt x="4177" y="22778"/>
                  </a:lnTo>
                  <a:lnTo>
                    <a:pt x="4058" y="22706"/>
                  </a:lnTo>
                  <a:lnTo>
                    <a:pt x="3858" y="22596"/>
                  </a:lnTo>
                  <a:lnTo>
                    <a:pt x="3657" y="22478"/>
                  </a:lnTo>
                  <a:lnTo>
                    <a:pt x="3466" y="22350"/>
                  </a:lnTo>
                  <a:lnTo>
                    <a:pt x="3274" y="22222"/>
                  </a:lnTo>
                  <a:lnTo>
                    <a:pt x="3101" y="22085"/>
                  </a:lnTo>
                  <a:lnTo>
                    <a:pt x="2919" y="21940"/>
                  </a:lnTo>
                  <a:lnTo>
                    <a:pt x="2754" y="21794"/>
                  </a:lnTo>
                  <a:lnTo>
                    <a:pt x="2581" y="21639"/>
                  </a:lnTo>
                  <a:lnTo>
                    <a:pt x="2426" y="21484"/>
                  </a:lnTo>
                  <a:lnTo>
                    <a:pt x="2271" y="21320"/>
                  </a:lnTo>
                  <a:lnTo>
                    <a:pt x="2125" y="21146"/>
                  </a:lnTo>
                  <a:lnTo>
                    <a:pt x="1979" y="20973"/>
                  </a:lnTo>
                  <a:lnTo>
                    <a:pt x="1843" y="20800"/>
                  </a:lnTo>
                  <a:lnTo>
                    <a:pt x="1715" y="20617"/>
                  </a:lnTo>
                  <a:lnTo>
                    <a:pt x="1587" y="20435"/>
                  </a:lnTo>
                  <a:lnTo>
                    <a:pt x="1469" y="20244"/>
                  </a:lnTo>
                  <a:lnTo>
                    <a:pt x="1359" y="20052"/>
                  </a:lnTo>
                  <a:lnTo>
                    <a:pt x="1259" y="19851"/>
                  </a:lnTo>
                  <a:lnTo>
                    <a:pt x="1159" y="19651"/>
                  </a:lnTo>
                  <a:lnTo>
                    <a:pt x="1068" y="19450"/>
                  </a:lnTo>
                  <a:lnTo>
                    <a:pt x="985" y="19240"/>
                  </a:lnTo>
                  <a:lnTo>
                    <a:pt x="903" y="19031"/>
                  </a:lnTo>
                  <a:lnTo>
                    <a:pt x="830" y="18821"/>
                  </a:lnTo>
                  <a:lnTo>
                    <a:pt x="767" y="18602"/>
                  </a:lnTo>
                  <a:lnTo>
                    <a:pt x="712" y="18383"/>
                  </a:lnTo>
                  <a:lnTo>
                    <a:pt x="666" y="18164"/>
                  </a:lnTo>
                  <a:lnTo>
                    <a:pt x="621" y="17946"/>
                  </a:lnTo>
                  <a:lnTo>
                    <a:pt x="584" y="17718"/>
                  </a:lnTo>
                  <a:lnTo>
                    <a:pt x="557" y="17490"/>
                  </a:lnTo>
                  <a:lnTo>
                    <a:pt x="539" y="17262"/>
                  </a:lnTo>
                  <a:lnTo>
                    <a:pt x="530" y="17034"/>
                  </a:lnTo>
                  <a:lnTo>
                    <a:pt x="520" y="16806"/>
                  </a:lnTo>
                  <a:lnTo>
                    <a:pt x="530" y="16523"/>
                  </a:lnTo>
                  <a:lnTo>
                    <a:pt x="548" y="16240"/>
                  </a:lnTo>
                  <a:lnTo>
                    <a:pt x="575" y="15958"/>
                  </a:lnTo>
                  <a:lnTo>
                    <a:pt x="621" y="15675"/>
                  </a:lnTo>
                  <a:lnTo>
                    <a:pt x="666" y="15402"/>
                  </a:lnTo>
                  <a:lnTo>
                    <a:pt x="730" y="15128"/>
                  </a:lnTo>
                  <a:lnTo>
                    <a:pt x="812" y="14854"/>
                  </a:lnTo>
                  <a:lnTo>
                    <a:pt x="894" y="14590"/>
                  </a:lnTo>
                  <a:lnTo>
                    <a:pt x="931" y="14490"/>
                  </a:lnTo>
                  <a:lnTo>
                    <a:pt x="894" y="14399"/>
                  </a:lnTo>
                  <a:lnTo>
                    <a:pt x="803" y="14180"/>
                  </a:lnTo>
                  <a:lnTo>
                    <a:pt x="730" y="13961"/>
                  </a:lnTo>
                  <a:lnTo>
                    <a:pt x="666" y="13733"/>
                  </a:lnTo>
                  <a:lnTo>
                    <a:pt x="621" y="13505"/>
                  </a:lnTo>
                  <a:lnTo>
                    <a:pt x="575" y="13277"/>
                  </a:lnTo>
                  <a:lnTo>
                    <a:pt x="548" y="13040"/>
                  </a:lnTo>
                  <a:lnTo>
                    <a:pt x="530" y="12812"/>
                  </a:lnTo>
                  <a:lnTo>
                    <a:pt x="520" y="12575"/>
                  </a:lnTo>
                  <a:lnTo>
                    <a:pt x="530" y="12383"/>
                  </a:lnTo>
                  <a:lnTo>
                    <a:pt x="539" y="12201"/>
                  </a:lnTo>
                  <a:lnTo>
                    <a:pt x="557" y="12019"/>
                  </a:lnTo>
                  <a:lnTo>
                    <a:pt x="584" y="11836"/>
                  </a:lnTo>
                  <a:lnTo>
                    <a:pt x="612" y="11663"/>
                  </a:lnTo>
                  <a:lnTo>
                    <a:pt x="648" y="11481"/>
                  </a:lnTo>
                  <a:lnTo>
                    <a:pt x="694" y="11307"/>
                  </a:lnTo>
                  <a:lnTo>
                    <a:pt x="748" y="11143"/>
                  </a:lnTo>
                  <a:lnTo>
                    <a:pt x="803" y="10970"/>
                  </a:lnTo>
                  <a:lnTo>
                    <a:pt x="867" y="10806"/>
                  </a:lnTo>
                  <a:lnTo>
                    <a:pt x="940" y="10642"/>
                  </a:lnTo>
                  <a:lnTo>
                    <a:pt x="1022" y="10478"/>
                  </a:lnTo>
                  <a:lnTo>
                    <a:pt x="1104" y="10323"/>
                  </a:lnTo>
                  <a:lnTo>
                    <a:pt x="1186" y="10168"/>
                  </a:lnTo>
                  <a:lnTo>
                    <a:pt x="1286" y="10012"/>
                  </a:lnTo>
                  <a:lnTo>
                    <a:pt x="1387" y="9867"/>
                  </a:lnTo>
                  <a:lnTo>
                    <a:pt x="1487" y="9721"/>
                  </a:lnTo>
                  <a:lnTo>
                    <a:pt x="1596" y="9584"/>
                  </a:lnTo>
                  <a:lnTo>
                    <a:pt x="1715" y="9447"/>
                  </a:lnTo>
                  <a:lnTo>
                    <a:pt x="1833" y="9319"/>
                  </a:lnTo>
                  <a:lnTo>
                    <a:pt x="1961" y="9192"/>
                  </a:lnTo>
                  <a:lnTo>
                    <a:pt x="2089" y="9073"/>
                  </a:lnTo>
                  <a:lnTo>
                    <a:pt x="2226" y="8955"/>
                  </a:lnTo>
                  <a:lnTo>
                    <a:pt x="2371" y="8836"/>
                  </a:lnTo>
                  <a:lnTo>
                    <a:pt x="2517" y="8736"/>
                  </a:lnTo>
                  <a:lnTo>
                    <a:pt x="2663" y="8636"/>
                  </a:lnTo>
                  <a:lnTo>
                    <a:pt x="2818" y="8535"/>
                  </a:lnTo>
                  <a:lnTo>
                    <a:pt x="2973" y="8444"/>
                  </a:lnTo>
                  <a:lnTo>
                    <a:pt x="3137" y="8362"/>
                  </a:lnTo>
                  <a:lnTo>
                    <a:pt x="3302" y="8280"/>
                  </a:lnTo>
                  <a:lnTo>
                    <a:pt x="3475" y="8207"/>
                  </a:lnTo>
                  <a:lnTo>
                    <a:pt x="3639" y="8143"/>
                  </a:lnTo>
                  <a:lnTo>
                    <a:pt x="3748" y="8107"/>
                  </a:lnTo>
                  <a:lnTo>
                    <a:pt x="3794" y="8016"/>
                  </a:lnTo>
                  <a:lnTo>
                    <a:pt x="3894" y="7815"/>
                  </a:lnTo>
                  <a:lnTo>
                    <a:pt x="4004" y="7614"/>
                  </a:lnTo>
                  <a:lnTo>
                    <a:pt x="4113" y="7423"/>
                  </a:lnTo>
                  <a:lnTo>
                    <a:pt x="4241" y="7231"/>
                  </a:lnTo>
                  <a:lnTo>
                    <a:pt x="4359" y="7049"/>
                  </a:lnTo>
                  <a:lnTo>
                    <a:pt x="4496" y="6876"/>
                  </a:lnTo>
                  <a:lnTo>
                    <a:pt x="4633" y="6702"/>
                  </a:lnTo>
                  <a:lnTo>
                    <a:pt x="4779" y="6529"/>
                  </a:lnTo>
                  <a:lnTo>
                    <a:pt x="4925" y="6365"/>
                  </a:lnTo>
                  <a:lnTo>
                    <a:pt x="5080" y="6210"/>
                  </a:lnTo>
                  <a:lnTo>
                    <a:pt x="5235" y="6055"/>
                  </a:lnTo>
                  <a:lnTo>
                    <a:pt x="5399" y="5909"/>
                  </a:lnTo>
                  <a:lnTo>
                    <a:pt x="5563" y="5763"/>
                  </a:lnTo>
                  <a:lnTo>
                    <a:pt x="5736" y="5626"/>
                  </a:lnTo>
                  <a:lnTo>
                    <a:pt x="5919" y="5499"/>
                  </a:lnTo>
                  <a:lnTo>
                    <a:pt x="6092" y="5371"/>
                  </a:lnTo>
                  <a:lnTo>
                    <a:pt x="6283" y="5253"/>
                  </a:lnTo>
                  <a:lnTo>
                    <a:pt x="6466" y="5143"/>
                  </a:lnTo>
                  <a:lnTo>
                    <a:pt x="6657" y="5034"/>
                  </a:lnTo>
                  <a:lnTo>
                    <a:pt x="6858" y="4933"/>
                  </a:lnTo>
                  <a:lnTo>
                    <a:pt x="7049" y="4842"/>
                  </a:lnTo>
                  <a:lnTo>
                    <a:pt x="7250" y="4751"/>
                  </a:lnTo>
                  <a:lnTo>
                    <a:pt x="7460" y="4669"/>
                  </a:lnTo>
                  <a:lnTo>
                    <a:pt x="7669" y="4596"/>
                  </a:lnTo>
                  <a:lnTo>
                    <a:pt x="7879" y="4523"/>
                  </a:lnTo>
                  <a:lnTo>
                    <a:pt x="8089" y="4468"/>
                  </a:lnTo>
                  <a:lnTo>
                    <a:pt x="8308" y="4414"/>
                  </a:lnTo>
                  <a:lnTo>
                    <a:pt x="8527" y="4368"/>
                  </a:lnTo>
                  <a:lnTo>
                    <a:pt x="8745" y="4323"/>
                  </a:lnTo>
                  <a:lnTo>
                    <a:pt x="8964" y="4295"/>
                  </a:lnTo>
                  <a:lnTo>
                    <a:pt x="9183" y="4268"/>
                  </a:lnTo>
                  <a:lnTo>
                    <a:pt x="9411" y="4250"/>
                  </a:lnTo>
                  <a:lnTo>
                    <a:pt x="9603" y="4240"/>
                  </a:lnTo>
                  <a:lnTo>
                    <a:pt x="9648" y="4049"/>
                  </a:lnTo>
                  <a:lnTo>
                    <a:pt x="9703" y="3857"/>
                  </a:lnTo>
                  <a:lnTo>
                    <a:pt x="9767" y="3675"/>
                  </a:lnTo>
                  <a:lnTo>
                    <a:pt x="9830" y="3484"/>
                  </a:lnTo>
                  <a:lnTo>
                    <a:pt x="9913" y="3301"/>
                  </a:lnTo>
                  <a:lnTo>
                    <a:pt x="9995" y="3128"/>
                  </a:lnTo>
                  <a:lnTo>
                    <a:pt x="10086" y="2955"/>
                  </a:lnTo>
                  <a:lnTo>
                    <a:pt x="10186" y="2791"/>
                  </a:lnTo>
                  <a:lnTo>
                    <a:pt x="10286" y="2626"/>
                  </a:lnTo>
                  <a:lnTo>
                    <a:pt x="10396" y="2471"/>
                  </a:lnTo>
                  <a:lnTo>
                    <a:pt x="10514" y="2316"/>
                  </a:lnTo>
                  <a:lnTo>
                    <a:pt x="10633" y="2161"/>
                  </a:lnTo>
                  <a:lnTo>
                    <a:pt x="10761" y="2025"/>
                  </a:lnTo>
                  <a:lnTo>
                    <a:pt x="10897" y="1888"/>
                  </a:lnTo>
                  <a:lnTo>
                    <a:pt x="11034" y="1751"/>
                  </a:lnTo>
                  <a:lnTo>
                    <a:pt x="11171" y="1633"/>
                  </a:lnTo>
                  <a:lnTo>
                    <a:pt x="11326" y="1505"/>
                  </a:lnTo>
                  <a:lnTo>
                    <a:pt x="11472" y="1395"/>
                  </a:lnTo>
                  <a:lnTo>
                    <a:pt x="11636" y="1286"/>
                  </a:lnTo>
                  <a:lnTo>
                    <a:pt x="11791" y="1186"/>
                  </a:lnTo>
                  <a:lnTo>
                    <a:pt x="11964" y="1095"/>
                  </a:lnTo>
                  <a:lnTo>
                    <a:pt x="12128" y="1003"/>
                  </a:lnTo>
                  <a:lnTo>
                    <a:pt x="12302" y="921"/>
                  </a:lnTo>
                  <a:lnTo>
                    <a:pt x="12484" y="848"/>
                  </a:lnTo>
                  <a:lnTo>
                    <a:pt x="12657" y="785"/>
                  </a:lnTo>
                  <a:lnTo>
                    <a:pt x="12840" y="721"/>
                  </a:lnTo>
                  <a:lnTo>
                    <a:pt x="13031" y="675"/>
                  </a:lnTo>
                  <a:lnTo>
                    <a:pt x="13223" y="629"/>
                  </a:lnTo>
                  <a:lnTo>
                    <a:pt x="13414" y="593"/>
                  </a:lnTo>
                  <a:lnTo>
                    <a:pt x="13606" y="557"/>
                  </a:lnTo>
                  <a:lnTo>
                    <a:pt x="13797" y="538"/>
                  </a:lnTo>
                  <a:lnTo>
                    <a:pt x="13998" y="529"/>
                  </a:lnTo>
                  <a:lnTo>
                    <a:pt x="14198" y="520"/>
                  </a:lnTo>
                  <a:close/>
                  <a:moveTo>
                    <a:pt x="13979" y="0"/>
                  </a:moveTo>
                  <a:lnTo>
                    <a:pt x="13770" y="19"/>
                  </a:lnTo>
                  <a:lnTo>
                    <a:pt x="13560" y="37"/>
                  </a:lnTo>
                  <a:lnTo>
                    <a:pt x="13350" y="73"/>
                  </a:lnTo>
                  <a:lnTo>
                    <a:pt x="13141" y="110"/>
                  </a:lnTo>
                  <a:lnTo>
                    <a:pt x="12931" y="155"/>
                  </a:lnTo>
                  <a:lnTo>
                    <a:pt x="12730" y="210"/>
                  </a:lnTo>
                  <a:lnTo>
                    <a:pt x="12530" y="274"/>
                  </a:lnTo>
                  <a:lnTo>
                    <a:pt x="12338" y="347"/>
                  </a:lnTo>
                  <a:lnTo>
                    <a:pt x="12147" y="420"/>
                  </a:lnTo>
                  <a:lnTo>
                    <a:pt x="11955" y="511"/>
                  </a:lnTo>
                  <a:lnTo>
                    <a:pt x="11773" y="602"/>
                  </a:lnTo>
                  <a:lnTo>
                    <a:pt x="11590" y="702"/>
                  </a:lnTo>
                  <a:lnTo>
                    <a:pt x="11408" y="803"/>
                  </a:lnTo>
                  <a:lnTo>
                    <a:pt x="11244" y="921"/>
                  </a:lnTo>
                  <a:lnTo>
                    <a:pt x="11071" y="1040"/>
                  </a:lnTo>
                  <a:lnTo>
                    <a:pt x="10906" y="1167"/>
                  </a:lnTo>
                  <a:lnTo>
                    <a:pt x="10751" y="1295"/>
                  </a:lnTo>
                  <a:lnTo>
                    <a:pt x="10596" y="1441"/>
                  </a:lnTo>
                  <a:lnTo>
                    <a:pt x="10451" y="1587"/>
                  </a:lnTo>
                  <a:lnTo>
                    <a:pt x="10314" y="1733"/>
                  </a:lnTo>
                  <a:lnTo>
                    <a:pt x="10177" y="1888"/>
                  </a:lnTo>
                  <a:lnTo>
                    <a:pt x="10049" y="2052"/>
                  </a:lnTo>
                  <a:lnTo>
                    <a:pt x="9922" y="2225"/>
                  </a:lnTo>
                  <a:lnTo>
                    <a:pt x="9812" y="2398"/>
                  </a:lnTo>
                  <a:lnTo>
                    <a:pt x="9703" y="2572"/>
                  </a:lnTo>
                  <a:lnTo>
                    <a:pt x="9593" y="2754"/>
                  </a:lnTo>
                  <a:lnTo>
                    <a:pt x="9502" y="2946"/>
                  </a:lnTo>
                  <a:lnTo>
                    <a:pt x="9411" y="3137"/>
                  </a:lnTo>
                  <a:lnTo>
                    <a:pt x="9329" y="3329"/>
                  </a:lnTo>
                  <a:lnTo>
                    <a:pt x="9256" y="3529"/>
                  </a:lnTo>
                  <a:lnTo>
                    <a:pt x="9192" y="3739"/>
                  </a:lnTo>
                  <a:lnTo>
                    <a:pt x="8964" y="3766"/>
                  </a:lnTo>
                  <a:lnTo>
                    <a:pt x="8727" y="3794"/>
                  </a:lnTo>
                  <a:lnTo>
                    <a:pt x="8499" y="3830"/>
                  </a:lnTo>
                  <a:lnTo>
                    <a:pt x="8271" y="3876"/>
                  </a:lnTo>
                  <a:lnTo>
                    <a:pt x="8052" y="3930"/>
                  </a:lnTo>
                  <a:lnTo>
                    <a:pt x="7824" y="3994"/>
                  </a:lnTo>
                  <a:lnTo>
                    <a:pt x="7606" y="4058"/>
                  </a:lnTo>
                  <a:lnTo>
                    <a:pt x="7396" y="4131"/>
                  </a:lnTo>
                  <a:lnTo>
                    <a:pt x="7177" y="4213"/>
                  </a:lnTo>
                  <a:lnTo>
                    <a:pt x="6967" y="4304"/>
                  </a:lnTo>
                  <a:lnTo>
                    <a:pt x="6758" y="4395"/>
                  </a:lnTo>
                  <a:lnTo>
                    <a:pt x="6557" y="4496"/>
                  </a:lnTo>
                  <a:lnTo>
                    <a:pt x="6356" y="4596"/>
                  </a:lnTo>
                  <a:lnTo>
                    <a:pt x="6156" y="4715"/>
                  </a:lnTo>
                  <a:lnTo>
                    <a:pt x="5964" y="4833"/>
                  </a:lnTo>
                  <a:lnTo>
                    <a:pt x="5773" y="4952"/>
                  </a:lnTo>
                  <a:lnTo>
                    <a:pt x="5581" y="5088"/>
                  </a:lnTo>
                  <a:lnTo>
                    <a:pt x="5399" y="5225"/>
                  </a:lnTo>
                  <a:lnTo>
                    <a:pt x="5226" y="5362"/>
                  </a:lnTo>
                  <a:lnTo>
                    <a:pt x="5052" y="5508"/>
                  </a:lnTo>
                  <a:lnTo>
                    <a:pt x="4879" y="5663"/>
                  </a:lnTo>
                  <a:lnTo>
                    <a:pt x="4715" y="5827"/>
                  </a:lnTo>
                  <a:lnTo>
                    <a:pt x="4560" y="5991"/>
                  </a:lnTo>
                  <a:lnTo>
                    <a:pt x="4405" y="6155"/>
                  </a:lnTo>
                  <a:lnTo>
                    <a:pt x="4250" y="6329"/>
                  </a:lnTo>
                  <a:lnTo>
                    <a:pt x="4113" y="6511"/>
                  </a:lnTo>
                  <a:lnTo>
                    <a:pt x="3967" y="6693"/>
                  </a:lnTo>
                  <a:lnTo>
                    <a:pt x="3840" y="6885"/>
                  </a:lnTo>
                  <a:lnTo>
                    <a:pt x="3712" y="7076"/>
                  </a:lnTo>
                  <a:lnTo>
                    <a:pt x="3593" y="7277"/>
                  </a:lnTo>
                  <a:lnTo>
                    <a:pt x="3475" y="7478"/>
                  </a:lnTo>
                  <a:lnTo>
                    <a:pt x="3365" y="7687"/>
                  </a:lnTo>
                  <a:lnTo>
                    <a:pt x="3183" y="7760"/>
                  </a:lnTo>
                  <a:lnTo>
                    <a:pt x="2992" y="7842"/>
                  </a:lnTo>
                  <a:lnTo>
                    <a:pt x="2818" y="7933"/>
                  </a:lnTo>
                  <a:lnTo>
                    <a:pt x="2645" y="8034"/>
                  </a:lnTo>
                  <a:lnTo>
                    <a:pt x="2472" y="8134"/>
                  </a:lnTo>
                  <a:lnTo>
                    <a:pt x="2308" y="8243"/>
                  </a:lnTo>
                  <a:lnTo>
                    <a:pt x="2144" y="8353"/>
                  </a:lnTo>
                  <a:lnTo>
                    <a:pt x="1988" y="8471"/>
                  </a:lnTo>
                  <a:lnTo>
                    <a:pt x="1833" y="8599"/>
                  </a:lnTo>
                  <a:lnTo>
                    <a:pt x="1688" y="8727"/>
                  </a:lnTo>
                  <a:lnTo>
                    <a:pt x="1551" y="8864"/>
                  </a:lnTo>
                  <a:lnTo>
                    <a:pt x="1414" y="9000"/>
                  </a:lnTo>
                  <a:lnTo>
                    <a:pt x="1286" y="9146"/>
                  </a:lnTo>
                  <a:lnTo>
                    <a:pt x="1159" y="9292"/>
                  </a:lnTo>
                  <a:lnTo>
                    <a:pt x="1040" y="9447"/>
                  </a:lnTo>
                  <a:lnTo>
                    <a:pt x="922" y="9611"/>
                  </a:lnTo>
                  <a:lnTo>
                    <a:pt x="821" y="9766"/>
                  </a:lnTo>
                  <a:lnTo>
                    <a:pt x="712" y="9940"/>
                  </a:lnTo>
                  <a:lnTo>
                    <a:pt x="621" y="10104"/>
                  </a:lnTo>
                  <a:lnTo>
                    <a:pt x="530" y="10277"/>
                  </a:lnTo>
                  <a:lnTo>
                    <a:pt x="447" y="10459"/>
                  </a:lnTo>
                  <a:lnTo>
                    <a:pt x="374" y="10633"/>
                  </a:lnTo>
                  <a:lnTo>
                    <a:pt x="302" y="10815"/>
                  </a:lnTo>
                  <a:lnTo>
                    <a:pt x="238" y="11006"/>
                  </a:lnTo>
                  <a:lnTo>
                    <a:pt x="183" y="11189"/>
                  </a:lnTo>
                  <a:lnTo>
                    <a:pt x="137" y="11380"/>
                  </a:lnTo>
                  <a:lnTo>
                    <a:pt x="92" y="11572"/>
                  </a:lnTo>
                  <a:lnTo>
                    <a:pt x="55" y="11772"/>
                  </a:lnTo>
                  <a:lnTo>
                    <a:pt x="37" y="11973"/>
                  </a:lnTo>
                  <a:lnTo>
                    <a:pt x="10" y="12164"/>
                  </a:lnTo>
                  <a:lnTo>
                    <a:pt x="1" y="12365"/>
                  </a:lnTo>
                  <a:lnTo>
                    <a:pt x="1" y="12575"/>
                  </a:lnTo>
                  <a:lnTo>
                    <a:pt x="1" y="12821"/>
                  </a:lnTo>
                  <a:lnTo>
                    <a:pt x="19" y="13067"/>
                  </a:lnTo>
                  <a:lnTo>
                    <a:pt x="46" y="13313"/>
                  </a:lnTo>
                  <a:lnTo>
                    <a:pt x="92" y="13560"/>
                  </a:lnTo>
                  <a:lnTo>
                    <a:pt x="147" y="13806"/>
                  </a:lnTo>
                  <a:lnTo>
                    <a:pt x="210" y="14043"/>
                  </a:lnTo>
                  <a:lnTo>
                    <a:pt x="283" y="14280"/>
                  </a:lnTo>
                  <a:lnTo>
                    <a:pt x="365" y="14508"/>
                  </a:lnTo>
                  <a:lnTo>
                    <a:pt x="283" y="14791"/>
                  </a:lnTo>
                  <a:lnTo>
                    <a:pt x="210" y="15073"/>
                  </a:lnTo>
                  <a:lnTo>
                    <a:pt x="147" y="15356"/>
                  </a:lnTo>
                  <a:lnTo>
                    <a:pt x="92" y="15639"/>
                  </a:lnTo>
                  <a:lnTo>
                    <a:pt x="46" y="15930"/>
                  </a:lnTo>
                  <a:lnTo>
                    <a:pt x="19" y="16222"/>
                  </a:lnTo>
                  <a:lnTo>
                    <a:pt x="1" y="16514"/>
                  </a:lnTo>
                  <a:lnTo>
                    <a:pt x="1" y="16806"/>
                  </a:lnTo>
                  <a:lnTo>
                    <a:pt x="1" y="17043"/>
                  </a:lnTo>
                  <a:lnTo>
                    <a:pt x="10" y="17289"/>
                  </a:lnTo>
                  <a:lnTo>
                    <a:pt x="37" y="17535"/>
                  </a:lnTo>
                  <a:lnTo>
                    <a:pt x="64" y="17772"/>
                  </a:lnTo>
                  <a:lnTo>
                    <a:pt x="101" y="18009"/>
                  </a:lnTo>
                  <a:lnTo>
                    <a:pt x="147" y="18247"/>
                  </a:lnTo>
                  <a:lnTo>
                    <a:pt x="192" y="18484"/>
                  </a:lnTo>
                  <a:lnTo>
                    <a:pt x="256" y="18712"/>
                  </a:lnTo>
                  <a:lnTo>
                    <a:pt x="320" y="18940"/>
                  </a:lnTo>
                  <a:lnTo>
                    <a:pt x="393" y="19168"/>
                  </a:lnTo>
                  <a:lnTo>
                    <a:pt x="475" y="19386"/>
                  </a:lnTo>
                  <a:lnTo>
                    <a:pt x="566" y="19605"/>
                  </a:lnTo>
                  <a:lnTo>
                    <a:pt x="657" y="19824"/>
                  </a:lnTo>
                  <a:lnTo>
                    <a:pt x="757" y="20043"/>
                  </a:lnTo>
                  <a:lnTo>
                    <a:pt x="867" y="20253"/>
                  </a:lnTo>
                  <a:lnTo>
                    <a:pt x="985" y="20453"/>
                  </a:lnTo>
                  <a:lnTo>
                    <a:pt x="1113" y="20654"/>
                  </a:lnTo>
                  <a:lnTo>
                    <a:pt x="1241" y="20854"/>
                  </a:lnTo>
                  <a:lnTo>
                    <a:pt x="1378" y="21046"/>
                  </a:lnTo>
                  <a:lnTo>
                    <a:pt x="1514" y="21237"/>
                  </a:lnTo>
                  <a:lnTo>
                    <a:pt x="1669" y="21420"/>
                  </a:lnTo>
                  <a:lnTo>
                    <a:pt x="1824" y="21602"/>
                  </a:lnTo>
                  <a:lnTo>
                    <a:pt x="1979" y="21775"/>
                  </a:lnTo>
                  <a:lnTo>
                    <a:pt x="2153" y="21949"/>
                  </a:lnTo>
                  <a:lnTo>
                    <a:pt x="2317" y="22113"/>
                  </a:lnTo>
                  <a:lnTo>
                    <a:pt x="2499" y="22277"/>
                  </a:lnTo>
                  <a:lnTo>
                    <a:pt x="2681" y="22423"/>
                  </a:lnTo>
                  <a:lnTo>
                    <a:pt x="2873" y="22578"/>
                  </a:lnTo>
                  <a:lnTo>
                    <a:pt x="3064" y="22715"/>
                  </a:lnTo>
                  <a:lnTo>
                    <a:pt x="3265" y="22851"/>
                  </a:lnTo>
                  <a:lnTo>
                    <a:pt x="3475" y="22979"/>
                  </a:lnTo>
                  <a:lnTo>
                    <a:pt x="3685" y="23107"/>
                  </a:lnTo>
                  <a:lnTo>
                    <a:pt x="3730" y="23426"/>
                  </a:lnTo>
                  <a:lnTo>
                    <a:pt x="3794" y="23745"/>
                  </a:lnTo>
                  <a:lnTo>
                    <a:pt x="3867" y="24055"/>
                  </a:lnTo>
                  <a:lnTo>
                    <a:pt x="3958" y="24365"/>
                  </a:lnTo>
                  <a:lnTo>
                    <a:pt x="4058" y="24666"/>
                  </a:lnTo>
                  <a:lnTo>
                    <a:pt x="4177" y="24967"/>
                  </a:lnTo>
                  <a:lnTo>
                    <a:pt x="4305" y="25259"/>
                  </a:lnTo>
                  <a:lnTo>
                    <a:pt x="4441" y="25541"/>
                  </a:lnTo>
                  <a:lnTo>
                    <a:pt x="4596" y="25824"/>
                  </a:lnTo>
                  <a:lnTo>
                    <a:pt x="4761" y="26098"/>
                  </a:lnTo>
                  <a:lnTo>
                    <a:pt x="4943" y="26362"/>
                  </a:lnTo>
                  <a:lnTo>
                    <a:pt x="5134" y="26627"/>
                  </a:lnTo>
                  <a:lnTo>
                    <a:pt x="5335" y="26873"/>
                  </a:lnTo>
                  <a:lnTo>
                    <a:pt x="5545" y="27119"/>
                  </a:lnTo>
                  <a:lnTo>
                    <a:pt x="5773" y="27347"/>
                  </a:lnTo>
                  <a:lnTo>
                    <a:pt x="6010" y="27575"/>
                  </a:lnTo>
                  <a:lnTo>
                    <a:pt x="6265" y="27794"/>
                  </a:lnTo>
                  <a:lnTo>
                    <a:pt x="6520" y="28003"/>
                  </a:lnTo>
                  <a:lnTo>
                    <a:pt x="6794" y="28195"/>
                  </a:lnTo>
                  <a:lnTo>
                    <a:pt x="7077" y="28377"/>
                  </a:lnTo>
                  <a:lnTo>
                    <a:pt x="7359" y="28541"/>
                  </a:lnTo>
                  <a:lnTo>
                    <a:pt x="7651" y="28696"/>
                  </a:lnTo>
                  <a:lnTo>
                    <a:pt x="7952" y="28842"/>
                  </a:lnTo>
                  <a:lnTo>
                    <a:pt x="8262" y="28961"/>
                  </a:lnTo>
                  <a:lnTo>
                    <a:pt x="8572" y="29079"/>
                  </a:lnTo>
                  <a:lnTo>
                    <a:pt x="8891" y="29171"/>
                  </a:lnTo>
                  <a:lnTo>
                    <a:pt x="9210" y="29253"/>
                  </a:lnTo>
                  <a:lnTo>
                    <a:pt x="9530" y="29326"/>
                  </a:lnTo>
                  <a:lnTo>
                    <a:pt x="9858" y="29380"/>
                  </a:lnTo>
                  <a:lnTo>
                    <a:pt x="10195" y="29417"/>
                  </a:lnTo>
                  <a:lnTo>
                    <a:pt x="10524" y="29444"/>
                  </a:lnTo>
                  <a:lnTo>
                    <a:pt x="10861" y="29453"/>
                  </a:lnTo>
                  <a:lnTo>
                    <a:pt x="11171" y="29444"/>
                  </a:lnTo>
                  <a:lnTo>
                    <a:pt x="11472" y="29426"/>
                  </a:lnTo>
                  <a:lnTo>
                    <a:pt x="11773" y="29389"/>
                  </a:lnTo>
                  <a:lnTo>
                    <a:pt x="12074" y="29344"/>
                  </a:lnTo>
                  <a:lnTo>
                    <a:pt x="12365" y="29289"/>
                  </a:lnTo>
                  <a:lnTo>
                    <a:pt x="12657" y="29225"/>
                  </a:lnTo>
                  <a:lnTo>
                    <a:pt x="12940" y="29143"/>
                  </a:lnTo>
                  <a:lnTo>
                    <a:pt x="13223" y="29052"/>
                  </a:lnTo>
                  <a:lnTo>
                    <a:pt x="13496" y="28952"/>
                  </a:lnTo>
                  <a:lnTo>
                    <a:pt x="13770" y="28833"/>
                  </a:lnTo>
                  <a:lnTo>
                    <a:pt x="14034" y="28715"/>
                  </a:lnTo>
                  <a:lnTo>
                    <a:pt x="14289" y="28578"/>
                  </a:lnTo>
                  <a:lnTo>
                    <a:pt x="14545" y="28432"/>
                  </a:lnTo>
                  <a:lnTo>
                    <a:pt x="14800" y="28277"/>
                  </a:lnTo>
                  <a:lnTo>
                    <a:pt x="15037" y="28113"/>
                  </a:lnTo>
                  <a:lnTo>
                    <a:pt x="15274" y="27940"/>
                  </a:lnTo>
                  <a:lnTo>
                    <a:pt x="15502" y="27757"/>
                  </a:lnTo>
                  <a:lnTo>
                    <a:pt x="15721" y="27566"/>
                  </a:lnTo>
                  <a:lnTo>
                    <a:pt x="15931" y="27365"/>
                  </a:lnTo>
                  <a:lnTo>
                    <a:pt x="16141" y="27155"/>
                  </a:lnTo>
                  <a:lnTo>
                    <a:pt x="16332" y="26946"/>
                  </a:lnTo>
                  <a:lnTo>
                    <a:pt x="16524" y="26718"/>
                  </a:lnTo>
                  <a:lnTo>
                    <a:pt x="16697" y="26481"/>
                  </a:lnTo>
                  <a:lnTo>
                    <a:pt x="16870" y="26244"/>
                  </a:lnTo>
                  <a:lnTo>
                    <a:pt x="17025" y="25997"/>
                  </a:lnTo>
                  <a:lnTo>
                    <a:pt x="17180" y="25742"/>
                  </a:lnTo>
                  <a:lnTo>
                    <a:pt x="17317" y="25487"/>
                  </a:lnTo>
                  <a:lnTo>
                    <a:pt x="17445" y="25213"/>
                  </a:lnTo>
                  <a:lnTo>
                    <a:pt x="17563" y="24940"/>
                  </a:lnTo>
                  <a:lnTo>
                    <a:pt x="17673" y="24666"/>
                  </a:lnTo>
                  <a:lnTo>
                    <a:pt x="17764" y="24374"/>
                  </a:lnTo>
                  <a:lnTo>
                    <a:pt x="17855" y="24082"/>
                  </a:lnTo>
                  <a:lnTo>
                    <a:pt x="18065" y="24228"/>
                  </a:lnTo>
                  <a:lnTo>
                    <a:pt x="18274" y="24365"/>
                  </a:lnTo>
                  <a:lnTo>
                    <a:pt x="18493" y="24484"/>
                  </a:lnTo>
                  <a:lnTo>
                    <a:pt x="18712" y="24602"/>
                  </a:lnTo>
                  <a:lnTo>
                    <a:pt x="18940" y="24712"/>
                  </a:lnTo>
                  <a:lnTo>
                    <a:pt x="19168" y="24812"/>
                  </a:lnTo>
                  <a:lnTo>
                    <a:pt x="19405" y="24903"/>
                  </a:lnTo>
                  <a:lnTo>
                    <a:pt x="19642" y="24985"/>
                  </a:lnTo>
                  <a:lnTo>
                    <a:pt x="19879" y="25058"/>
                  </a:lnTo>
                  <a:lnTo>
                    <a:pt x="20125" y="25113"/>
                  </a:lnTo>
                  <a:lnTo>
                    <a:pt x="20362" y="25168"/>
                  </a:lnTo>
                  <a:lnTo>
                    <a:pt x="20618" y="25213"/>
                  </a:lnTo>
                  <a:lnTo>
                    <a:pt x="20864" y="25250"/>
                  </a:lnTo>
                  <a:lnTo>
                    <a:pt x="21110" y="25268"/>
                  </a:lnTo>
                  <a:lnTo>
                    <a:pt x="21366" y="25286"/>
                  </a:lnTo>
                  <a:lnTo>
                    <a:pt x="21612" y="25295"/>
                  </a:lnTo>
                  <a:lnTo>
                    <a:pt x="21840" y="25286"/>
                  </a:lnTo>
                  <a:lnTo>
                    <a:pt x="22068" y="25277"/>
                  </a:lnTo>
                  <a:lnTo>
                    <a:pt x="22287" y="25259"/>
                  </a:lnTo>
                  <a:lnTo>
                    <a:pt x="22505" y="25231"/>
                  </a:lnTo>
                  <a:lnTo>
                    <a:pt x="22724" y="25195"/>
                  </a:lnTo>
                  <a:lnTo>
                    <a:pt x="22943" y="25158"/>
                  </a:lnTo>
                  <a:lnTo>
                    <a:pt x="23153" y="25113"/>
                  </a:lnTo>
                  <a:lnTo>
                    <a:pt x="23363" y="25058"/>
                  </a:lnTo>
                  <a:lnTo>
                    <a:pt x="23572" y="24994"/>
                  </a:lnTo>
                  <a:lnTo>
                    <a:pt x="23782" y="24921"/>
                  </a:lnTo>
                  <a:lnTo>
                    <a:pt x="23983" y="24848"/>
                  </a:lnTo>
                  <a:lnTo>
                    <a:pt x="24183" y="24766"/>
                  </a:lnTo>
                  <a:lnTo>
                    <a:pt x="24384" y="24675"/>
                  </a:lnTo>
                  <a:lnTo>
                    <a:pt x="24575" y="24584"/>
                  </a:lnTo>
                  <a:lnTo>
                    <a:pt x="24767" y="24484"/>
                  </a:lnTo>
                  <a:lnTo>
                    <a:pt x="24949" y="24374"/>
                  </a:lnTo>
                  <a:lnTo>
                    <a:pt x="25132" y="24265"/>
                  </a:lnTo>
                  <a:lnTo>
                    <a:pt x="25314" y="24137"/>
                  </a:lnTo>
                  <a:lnTo>
                    <a:pt x="25487" y="24019"/>
                  </a:lnTo>
                  <a:lnTo>
                    <a:pt x="25660" y="23882"/>
                  </a:lnTo>
                  <a:lnTo>
                    <a:pt x="25825" y="23745"/>
                  </a:lnTo>
                  <a:lnTo>
                    <a:pt x="25989" y="23599"/>
                  </a:lnTo>
                  <a:lnTo>
                    <a:pt x="26144" y="23453"/>
                  </a:lnTo>
                  <a:lnTo>
                    <a:pt x="26299" y="23298"/>
                  </a:lnTo>
                  <a:lnTo>
                    <a:pt x="26445" y="23143"/>
                  </a:lnTo>
                  <a:lnTo>
                    <a:pt x="26591" y="22970"/>
                  </a:lnTo>
                  <a:lnTo>
                    <a:pt x="26727" y="22806"/>
                  </a:lnTo>
                  <a:lnTo>
                    <a:pt x="26864" y="22623"/>
                  </a:lnTo>
                  <a:lnTo>
                    <a:pt x="26983" y="22450"/>
                  </a:lnTo>
                  <a:lnTo>
                    <a:pt x="27110" y="22259"/>
                  </a:lnTo>
                  <a:lnTo>
                    <a:pt x="27220" y="22067"/>
                  </a:lnTo>
                  <a:lnTo>
                    <a:pt x="27329" y="21876"/>
                  </a:lnTo>
                  <a:lnTo>
                    <a:pt x="27411" y="21876"/>
                  </a:lnTo>
                  <a:lnTo>
                    <a:pt x="27584" y="21867"/>
                  </a:lnTo>
                  <a:lnTo>
                    <a:pt x="27758" y="21858"/>
                  </a:lnTo>
                  <a:lnTo>
                    <a:pt x="27922" y="21839"/>
                  </a:lnTo>
                  <a:lnTo>
                    <a:pt x="28095" y="21812"/>
                  </a:lnTo>
                  <a:lnTo>
                    <a:pt x="28259" y="21785"/>
                  </a:lnTo>
                  <a:lnTo>
                    <a:pt x="28423" y="21739"/>
                  </a:lnTo>
                  <a:lnTo>
                    <a:pt x="28587" y="21693"/>
                  </a:lnTo>
                  <a:lnTo>
                    <a:pt x="28752" y="21639"/>
                  </a:lnTo>
                  <a:lnTo>
                    <a:pt x="28916" y="21575"/>
                  </a:lnTo>
                  <a:lnTo>
                    <a:pt x="29071" y="21511"/>
                  </a:lnTo>
                  <a:lnTo>
                    <a:pt x="29217" y="21429"/>
                  </a:lnTo>
                  <a:lnTo>
                    <a:pt x="29372" y="21356"/>
                  </a:lnTo>
                  <a:lnTo>
                    <a:pt x="29518" y="21265"/>
                  </a:lnTo>
                  <a:lnTo>
                    <a:pt x="29663" y="21165"/>
                  </a:lnTo>
                  <a:lnTo>
                    <a:pt x="29800" y="21064"/>
                  </a:lnTo>
                  <a:lnTo>
                    <a:pt x="29937" y="20955"/>
                  </a:lnTo>
                  <a:lnTo>
                    <a:pt x="30229" y="21009"/>
                  </a:lnTo>
                  <a:lnTo>
                    <a:pt x="30521" y="21037"/>
                  </a:lnTo>
                  <a:lnTo>
                    <a:pt x="30812" y="21055"/>
                  </a:lnTo>
                  <a:lnTo>
                    <a:pt x="31104" y="21064"/>
                  </a:lnTo>
                  <a:lnTo>
                    <a:pt x="31442" y="21055"/>
                  </a:lnTo>
                  <a:lnTo>
                    <a:pt x="31770" y="21028"/>
                  </a:lnTo>
                  <a:lnTo>
                    <a:pt x="32098" y="20991"/>
                  </a:lnTo>
                  <a:lnTo>
                    <a:pt x="32417" y="20937"/>
                  </a:lnTo>
                  <a:lnTo>
                    <a:pt x="32727" y="20864"/>
                  </a:lnTo>
                  <a:lnTo>
                    <a:pt x="33037" y="20772"/>
                  </a:lnTo>
                  <a:lnTo>
                    <a:pt x="33338" y="20672"/>
                  </a:lnTo>
                  <a:lnTo>
                    <a:pt x="33630" y="20554"/>
                  </a:lnTo>
                  <a:lnTo>
                    <a:pt x="33922" y="20426"/>
                  </a:lnTo>
                  <a:lnTo>
                    <a:pt x="34195" y="20280"/>
                  </a:lnTo>
                  <a:lnTo>
                    <a:pt x="34469" y="20125"/>
                  </a:lnTo>
                  <a:lnTo>
                    <a:pt x="34733" y="19952"/>
                  </a:lnTo>
                  <a:lnTo>
                    <a:pt x="34989" y="19769"/>
                  </a:lnTo>
                  <a:lnTo>
                    <a:pt x="35235" y="19578"/>
                  </a:lnTo>
                  <a:lnTo>
                    <a:pt x="35472" y="19377"/>
                  </a:lnTo>
                  <a:lnTo>
                    <a:pt x="35700" y="19158"/>
                  </a:lnTo>
                  <a:lnTo>
                    <a:pt x="35910" y="18940"/>
                  </a:lnTo>
                  <a:lnTo>
                    <a:pt x="36110" y="18702"/>
                  </a:lnTo>
                  <a:lnTo>
                    <a:pt x="36311" y="18456"/>
                  </a:lnTo>
                  <a:lnTo>
                    <a:pt x="36493" y="18201"/>
                  </a:lnTo>
                  <a:lnTo>
                    <a:pt x="36657" y="17937"/>
                  </a:lnTo>
                  <a:lnTo>
                    <a:pt x="36812" y="17663"/>
                  </a:lnTo>
                  <a:lnTo>
                    <a:pt x="36958" y="17380"/>
                  </a:lnTo>
                  <a:lnTo>
                    <a:pt x="37086" y="17098"/>
                  </a:lnTo>
                  <a:lnTo>
                    <a:pt x="37205" y="16806"/>
                  </a:lnTo>
                  <a:lnTo>
                    <a:pt x="37305" y="16505"/>
                  </a:lnTo>
                  <a:lnTo>
                    <a:pt x="37396" y="16195"/>
                  </a:lnTo>
                  <a:lnTo>
                    <a:pt x="37469" y="15876"/>
                  </a:lnTo>
                  <a:lnTo>
                    <a:pt x="37524" y="15557"/>
                  </a:lnTo>
                  <a:lnTo>
                    <a:pt x="37569" y="15237"/>
                  </a:lnTo>
                  <a:lnTo>
                    <a:pt x="37588" y="14909"/>
                  </a:lnTo>
                  <a:lnTo>
                    <a:pt x="37597" y="14572"/>
                  </a:lnTo>
                  <a:lnTo>
                    <a:pt x="37597" y="14280"/>
                  </a:lnTo>
                  <a:lnTo>
                    <a:pt x="37569" y="13988"/>
                  </a:lnTo>
                  <a:lnTo>
                    <a:pt x="37542" y="13696"/>
                  </a:lnTo>
                  <a:lnTo>
                    <a:pt x="37496" y="13414"/>
                  </a:lnTo>
                  <a:lnTo>
                    <a:pt x="37442" y="13131"/>
                  </a:lnTo>
                  <a:lnTo>
                    <a:pt x="37369" y="12848"/>
                  </a:lnTo>
                  <a:lnTo>
                    <a:pt x="37287" y="12575"/>
                  </a:lnTo>
                  <a:lnTo>
                    <a:pt x="37186" y="12301"/>
                  </a:lnTo>
                  <a:lnTo>
                    <a:pt x="37086" y="12037"/>
                  </a:lnTo>
                  <a:lnTo>
                    <a:pt x="36967" y="11772"/>
                  </a:lnTo>
                  <a:lnTo>
                    <a:pt x="36831" y="11517"/>
                  </a:lnTo>
                  <a:lnTo>
                    <a:pt x="36694" y="11262"/>
                  </a:lnTo>
                  <a:lnTo>
                    <a:pt x="36539" y="11016"/>
                  </a:lnTo>
                  <a:lnTo>
                    <a:pt x="36375" y="10778"/>
                  </a:lnTo>
                  <a:lnTo>
                    <a:pt x="36202" y="10541"/>
                  </a:lnTo>
                  <a:lnTo>
                    <a:pt x="36010" y="10323"/>
                  </a:lnTo>
                  <a:lnTo>
                    <a:pt x="36037" y="10067"/>
                  </a:lnTo>
                  <a:lnTo>
                    <a:pt x="36047" y="9830"/>
                  </a:lnTo>
                  <a:lnTo>
                    <a:pt x="36037" y="9593"/>
                  </a:lnTo>
                  <a:lnTo>
                    <a:pt x="36019" y="9365"/>
                  </a:lnTo>
                  <a:lnTo>
                    <a:pt x="35992" y="9137"/>
                  </a:lnTo>
                  <a:lnTo>
                    <a:pt x="35946" y="8909"/>
                  </a:lnTo>
                  <a:lnTo>
                    <a:pt x="35901" y="8690"/>
                  </a:lnTo>
                  <a:lnTo>
                    <a:pt x="35837" y="8471"/>
                  </a:lnTo>
                  <a:lnTo>
                    <a:pt x="35764" y="8262"/>
                  </a:lnTo>
                  <a:lnTo>
                    <a:pt x="35682" y="8052"/>
                  </a:lnTo>
                  <a:lnTo>
                    <a:pt x="35591" y="7851"/>
                  </a:lnTo>
                  <a:lnTo>
                    <a:pt x="35490" y="7660"/>
                  </a:lnTo>
                  <a:lnTo>
                    <a:pt x="35381" y="7468"/>
                  </a:lnTo>
                  <a:lnTo>
                    <a:pt x="35262" y="7277"/>
                  </a:lnTo>
                  <a:lnTo>
                    <a:pt x="35135" y="7104"/>
                  </a:lnTo>
                  <a:lnTo>
                    <a:pt x="34998" y="6930"/>
                  </a:lnTo>
                  <a:lnTo>
                    <a:pt x="34852" y="6766"/>
                  </a:lnTo>
                  <a:lnTo>
                    <a:pt x="34706" y="6602"/>
                  </a:lnTo>
                  <a:lnTo>
                    <a:pt x="34542" y="6456"/>
                  </a:lnTo>
                  <a:lnTo>
                    <a:pt x="34378" y="6310"/>
                  </a:lnTo>
                  <a:lnTo>
                    <a:pt x="34205" y="6174"/>
                  </a:lnTo>
                  <a:lnTo>
                    <a:pt x="34031" y="6046"/>
                  </a:lnTo>
                  <a:lnTo>
                    <a:pt x="33840" y="5927"/>
                  </a:lnTo>
                  <a:lnTo>
                    <a:pt x="33648" y="5818"/>
                  </a:lnTo>
                  <a:lnTo>
                    <a:pt x="33457" y="5718"/>
                  </a:lnTo>
                  <a:lnTo>
                    <a:pt x="33256" y="5626"/>
                  </a:lnTo>
                  <a:lnTo>
                    <a:pt x="33046" y="5544"/>
                  </a:lnTo>
                  <a:lnTo>
                    <a:pt x="32837" y="5471"/>
                  </a:lnTo>
                  <a:lnTo>
                    <a:pt x="32618" y="5408"/>
                  </a:lnTo>
                  <a:lnTo>
                    <a:pt x="32399" y="5362"/>
                  </a:lnTo>
                  <a:lnTo>
                    <a:pt x="32171" y="5316"/>
                  </a:lnTo>
                  <a:lnTo>
                    <a:pt x="31943" y="5289"/>
                  </a:lnTo>
                  <a:lnTo>
                    <a:pt x="31715" y="5271"/>
                  </a:lnTo>
                  <a:lnTo>
                    <a:pt x="31323" y="5271"/>
                  </a:lnTo>
                  <a:lnTo>
                    <a:pt x="31159" y="5280"/>
                  </a:lnTo>
                  <a:lnTo>
                    <a:pt x="31104" y="5107"/>
                  </a:lnTo>
                  <a:lnTo>
                    <a:pt x="31031" y="4933"/>
                  </a:lnTo>
                  <a:lnTo>
                    <a:pt x="30958" y="4760"/>
                  </a:lnTo>
                  <a:lnTo>
                    <a:pt x="30885" y="4596"/>
                  </a:lnTo>
                  <a:lnTo>
                    <a:pt x="30803" y="4441"/>
                  </a:lnTo>
                  <a:lnTo>
                    <a:pt x="30712" y="4277"/>
                  </a:lnTo>
                  <a:lnTo>
                    <a:pt x="30612" y="4131"/>
                  </a:lnTo>
                  <a:lnTo>
                    <a:pt x="30512" y="3976"/>
                  </a:lnTo>
                  <a:lnTo>
                    <a:pt x="30402" y="3839"/>
                  </a:lnTo>
                  <a:lnTo>
                    <a:pt x="30293" y="3693"/>
                  </a:lnTo>
                  <a:lnTo>
                    <a:pt x="30174" y="3566"/>
                  </a:lnTo>
                  <a:lnTo>
                    <a:pt x="30046" y="3438"/>
                  </a:lnTo>
                  <a:lnTo>
                    <a:pt x="29919" y="3310"/>
                  </a:lnTo>
                  <a:lnTo>
                    <a:pt x="29791" y="3192"/>
                  </a:lnTo>
                  <a:lnTo>
                    <a:pt x="29654" y="3073"/>
                  </a:lnTo>
                  <a:lnTo>
                    <a:pt x="29508" y="2973"/>
                  </a:lnTo>
                  <a:lnTo>
                    <a:pt x="29363" y="2864"/>
                  </a:lnTo>
                  <a:lnTo>
                    <a:pt x="29217" y="2772"/>
                  </a:lnTo>
                  <a:lnTo>
                    <a:pt x="29062" y="2681"/>
                  </a:lnTo>
                  <a:lnTo>
                    <a:pt x="28907" y="2590"/>
                  </a:lnTo>
                  <a:lnTo>
                    <a:pt x="28742" y="2517"/>
                  </a:lnTo>
                  <a:lnTo>
                    <a:pt x="28587" y="2444"/>
                  </a:lnTo>
                  <a:lnTo>
                    <a:pt x="28414" y="2371"/>
                  </a:lnTo>
                  <a:lnTo>
                    <a:pt x="28250" y="2316"/>
                  </a:lnTo>
                  <a:lnTo>
                    <a:pt x="28077" y="2262"/>
                  </a:lnTo>
                  <a:lnTo>
                    <a:pt x="27904" y="2216"/>
                  </a:lnTo>
                  <a:lnTo>
                    <a:pt x="27721" y="2171"/>
                  </a:lnTo>
                  <a:lnTo>
                    <a:pt x="27548" y="2143"/>
                  </a:lnTo>
                  <a:lnTo>
                    <a:pt x="27366" y="2116"/>
                  </a:lnTo>
                  <a:lnTo>
                    <a:pt x="27183" y="2098"/>
                  </a:lnTo>
                  <a:lnTo>
                    <a:pt x="26992" y="2079"/>
                  </a:lnTo>
                  <a:lnTo>
                    <a:pt x="26809" y="2079"/>
                  </a:lnTo>
                  <a:lnTo>
                    <a:pt x="26609" y="2088"/>
                  </a:lnTo>
                  <a:lnTo>
                    <a:pt x="26408" y="2098"/>
                  </a:lnTo>
                  <a:lnTo>
                    <a:pt x="26208" y="2116"/>
                  </a:lnTo>
                  <a:lnTo>
                    <a:pt x="26007" y="2152"/>
                  </a:lnTo>
                  <a:lnTo>
                    <a:pt x="25815" y="2189"/>
                  </a:lnTo>
                  <a:lnTo>
                    <a:pt x="25615" y="2234"/>
                  </a:lnTo>
                  <a:lnTo>
                    <a:pt x="25423" y="2298"/>
                  </a:lnTo>
                  <a:lnTo>
                    <a:pt x="25232" y="2362"/>
                  </a:lnTo>
                  <a:lnTo>
                    <a:pt x="25004" y="2207"/>
                  </a:lnTo>
                  <a:lnTo>
                    <a:pt x="24776" y="2070"/>
                  </a:lnTo>
                  <a:lnTo>
                    <a:pt x="24539" y="1943"/>
                  </a:lnTo>
                  <a:lnTo>
                    <a:pt x="24293" y="1824"/>
                  </a:lnTo>
                  <a:lnTo>
                    <a:pt x="24056" y="1705"/>
                  </a:lnTo>
                  <a:lnTo>
                    <a:pt x="23800" y="1605"/>
                  </a:lnTo>
                  <a:lnTo>
                    <a:pt x="23554" y="1514"/>
                  </a:lnTo>
                  <a:lnTo>
                    <a:pt x="23299" y="1432"/>
                  </a:lnTo>
                  <a:lnTo>
                    <a:pt x="23043" y="1359"/>
                  </a:lnTo>
                  <a:lnTo>
                    <a:pt x="22779" y="1286"/>
                  </a:lnTo>
                  <a:lnTo>
                    <a:pt x="22514" y="1231"/>
                  </a:lnTo>
                  <a:lnTo>
                    <a:pt x="22250" y="1195"/>
                  </a:lnTo>
                  <a:lnTo>
                    <a:pt x="21986" y="1158"/>
                  </a:lnTo>
                  <a:lnTo>
                    <a:pt x="21712" y="1131"/>
                  </a:lnTo>
                  <a:lnTo>
                    <a:pt x="21448" y="1113"/>
                  </a:lnTo>
                  <a:lnTo>
                    <a:pt x="21174" y="1113"/>
                  </a:lnTo>
                  <a:lnTo>
                    <a:pt x="20773" y="1122"/>
                  </a:lnTo>
                  <a:lnTo>
                    <a:pt x="20381" y="1149"/>
                  </a:lnTo>
                  <a:lnTo>
                    <a:pt x="19998" y="1204"/>
                  </a:lnTo>
                  <a:lnTo>
                    <a:pt x="19615" y="1277"/>
                  </a:lnTo>
                  <a:lnTo>
                    <a:pt x="19232" y="1377"/>
                  </a:lnTo>
                  <a:lnTo>
                    <a:pt x="18858" y="1487"/>
                  </a:lnTo>
                  <a:lnTo>
                    <a:pt x="18493" y="1623"/>
                  </a:lnTo>
                  <a:lnTo>
                    <a:pt x="18128" y="1778"/>
                  </a:lnTo>
                  <a:lnTo>
                    <a:pt x="17937" y="1578"/>
                  </a:lnTo>
                  <a:lnTo>
                    <a:pt x="17736" y="1377"/>
                  </a:lnTo>
                  <a:lnTo>
                    <a:pt x="17527" y="1195"/>
                  </a:lnTo>
                  <a:lnTo>
                    <a:pt x="17308" y="1022"/>
                  </a:lnTo>
                  <a:lnTo>
                    <a:pt x="17080" y="867"/>
                  </a:lnTo>
                  <a:lnTo>
                    <a:pt x="16852" y="721"/>
                  </a:lnTo>
                  <a:lnTo>
                    <a:pt x="16606" y="584"/>
                  </a:lnTo>
                  <a:lnTo>
                    <a:pt x="16359" y="465"/>
                  </a:lnTo>
                  <a:lnTo>
                    <a:pt x="16104" y="356"/>
                  </a:lnTo>
                  <a:lnTo>
                    <a:pt x="15849" y="265"/>
                  </a:lnTo>
                  <a:lnTo>
                    <a:pt x="15584" y="183"/>
                  </a:lnTo>
                  <a:lnTo>
                    <a:pt x="15311" y="119"/>
                  </a:lnTo>
                  <a:lnTo>
                    <a:pt x="15037" y="64"/>
                  </a:lnTo>
                  <a:lnTo>
                    <a:pt x="14764" y="28"/>
                  </a:lnTo>
                  <a:lnTo>
                    <a:pt x="14481" y="9"/>
                  </a:lnTo>
                  <a:lnTo>
                    <a:pt x="14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2;p17">
              <a:extLst>
                <a:ext uri="{FF2B5EF4-FFF2-40B4-BE49-F238E27FC236}">
                  <a16:creationId xmlns:a16="http://schemas.microsoft.com/office/drawing/2014/main" id="{5E87A4B0-2942-1F62-B3DC-6E86BD0D1B89}"/>
                </a:ext>
              </a:extLst>
            </p:cNvPr>
            <p:cNvSpPr/>
            <p:nvPr/>
          </p:nvSpPr>
          <p:spPr>
            <a:xfrm>
              <a:off x="3987580" y="3705378"/>
              <a:ext cx="218117" cy="126943"/>
            </a:xfrm>
            <a:custGeom>
              <a:avLst/>
              <a:gdLst/>
              <a:ahLst/>
              <a:cxnLst/>
              <a:rect l="l" t="t" r="r" b="b"/>
              <a:pathLst>
                <a:path w="4232" h="2463" extrusionOk="0">
                  <a:moveTo>
                    <a:pt x="3739" y="1"/>
                  </a:moveTo>
                  <a:lnTo>
                    <a:pt x="3685" y="138"/>
                  </a:lnTo>
                  <a:lnTo>
                    <a:pt x="3630" y="265"/>
                  </a:lnTo>
                  <a:lnTo>
                    <a:pt x="3575" y="393"/>
                  </a:lnTo>
                  <a:lnTo>
                    <a:pt x="3511" y="511"/>
                  </a:lnTo>
                  <a:lnTo>
                    <a:pt x="3438" y="630"/>
                  </a:lnTo>
                  <a:lnTo>
                    <a:pt x="3356" y="748"/>
                  </a:lnTo>
                  <a:lnTo>
                    <a:pt x="3274" y="858"/>
                  </a:lnTo>
                  <a:lnTo>
                    <a:pt x="3192" y="958"/>
                  </a:lnTo>
                  <a:lnTo>
                    <a:pt x="3101" y="1058"/>
                  </a:lnTo>
                  <a:lnTo>
                    <a:pt x="3001" y="1159"/>
                  </a:lnTo>
                  <a:lnTo>
                    <a:pt x="2900" y="1250"/>
                  </a:lnTo>
                  <a:lnTo>
                    <a:pt x="2791" y="1341"/>
                  </a:lnTo>
                  <a:lnTo>
                    <a:pt x="2682" y="1423"/>
                  </a:lnTo>
                  <a:lnTo>
                    <a:pt x="2563" y="1496"/>
                  </a:lnTo>
                  <a:lnTo>
                    <a:pt x="2444" y="1569"/>
                  </a:lnTo>
                  <a:lnTo>
                    <a:pt x="2317" y="1633"/>
                  </a:lnTo>
                  <a:lnTo>
                    <a:pt x="2189" y="1697"/>
                  </a:lnTo>
                  <a:lnTo>
                    <a:pt x="2061" y="1751"/>
                  </a:lnTo>
                  <a:lnTo>
                    <a:pt x="1934" y="1797"/>
                  </a:lnTo>
                  <a:lnTo>
                    <a:pt x="1797" y="1834"/>
                  </a:lnTo>
                  <a:lnTo>
                    <a:pt x="1669" y="1870"/>
                  </a:lnTo>
                  <a:lnTo>
                    <a:pt x="1533" y="1897"/>
                  </a:lnTo>
                  <a:lnTo>
                    <a:pt x="1396" y="1916"/>
                  </a:lnTo>
                  <a:lnTo>
                    <a:pt x="1259" y="1925"/>
                  </a:lnTo>
                  <a:lnTo>
                    <a:pt x="1122" y="1934"/>
                  </a:lnTo>
                  <a:lnTo>
                    <a:pt x="985" y="1934"/>
                  </a:lnTo>
                  <a:lnTo>
                    <a:pt x="849" y="1925"/>
                  </a:lnTo>
                  <a:lnTo>
                    <a:pt x="712" y="1907"/>
                  </a:lnTo>
                  <a:lnTo>
                    <a:pt x="575" y="1888"/>
                  </a:lnTo>
                  <a:lnTo>
                    <a:pt x="438" y="1861"/>
                  </a:lnTo>
                  <a:lnTo>
                    <a:pt x="302" y="1824"/>
                  </a:lnTo>
                  <a:lnTo>
                    <a:pt x="165" y="1788"/>
                  </a:lnTo>
                  <a:lnTo>
                    <a:pt x="1" y="2280"/>
                  </a:lnTo>
                  <a:lnTo>
                    <a:pt x="128" y="2326"/>
                  </a:lnTo>
                  <a:lnTo>
                    <a:pt x="265" y="2362"/>
                  </a:lnTo>
                  <a:lnTo>
                    <a:pt x="393" y="2390"/>
                  </a:lnTo>
                  <a:lnTo>
                    <a:pt x="530" y="2417"/>
                  </a:lnTo>
                  <a:lnTo>
                    <a:pt x="794" y="2445"/>
                  </a:lnTo>
                  <a:lnTo>
                    <a:pt x="1068" y="2463"/>
                  </a:lnTo>
                  <a:lnTo>
                    <a:pt x="1259" y="2454"/>
                  </a:lnTo>
                  <a:lnTo>
                    <a:pt x="1451" y="2435"/>
                  </a:lnTo>
                  <a:lnTo>
                    <a:pt x="1633" y="2408"/>
                  </a:lnTo>
                  <a:lnTo>
                    <a:pt x="1824" y="2372"/>
                  </a:lnTo>
                  <a:lnTo>
                    <a:pt x="2016" y="2317"/>
                  </a:lnTo>
                  <a:lnTo>
                    <a:pt x="2198" y="2262"/>
                  </a:lnTo>
                  <a:lnTo>
                    <a:pt x="2381" y="2189"/>
                  </a:lnTo>
                  <a:lnTo>
                    <a:pt x="2554" y="2107"/>
                  </a:lnTo>
                  <a:lnTo>
                    <a:pt x="2700" y="2025"/>
                  </a:lnTo>
                  <a:lnTo>
                    <a:pt x="2846" y="1943"/>
                  </a:lnTo>
                  <a:lnTo>
                    <a:pt x="2982" y="1852"/>
                  </a:lnTo>
                  <a:lnTo>
                    <a:pt x="3119" y="1751"/>
                  </a:lnTo>
                  <a:lnTo>
                    <a:pt x="3238" y="1651"/>
                  </a:lnTo>
                  <a:lnTo>
                    <a:pt x="3365" y="1542"/>
                  </a:lnTo>
                  <a:lnTo>
                    <a:pt x="3475" y="1423"/>
                  </a:lnTo>
                  <a:lnTo>
                    <a:pt x="3584" y="1305"/>
                  </a:lnTo>
                  <a:lnTo>
                    <a:pt x="3694" y="1177"/>
                  </a:lnTo>
                  <a:lnTo>
                    <a:pt x="3785" y="1049"/>
                  </a:lnTo>
                  <a:lnTo>
                    <a:pt x="3876" y="913"/>
                  </a:lnTo>
                  <a:lnTo>
                    <a:pt x="3967" y="776"/>
                  </a:lnTo>
                  <a:lnTo>
                    <a:pt x="4040" y="630"/>
                  </a:lnTo>
                  <a:lnTo>
                    <a:pt x="4113" y="484"/>
                  </a:lnTo>
                  <a:lnTo>
                    <a:pt x="4177" y="329"/>
                  </a:lnTo>
                  <a:lnTo>
                    <a:pt x="4232" y="174"/>
                  </a:lnTo>
                  <a:lnTo>
                    <a:pt x="37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3;p17">
              <a:extLst>
                <a:ext uri="{FF2B5EF4-FFF2-40B4-BE49-F238E27FC236}">
                  <a16:creationId xmlns:a16="http://schemas.microsoft.com/office/drawing/2014/main" id="{3929FE80-4D0B-0966-CD16-F19C0F1A4127}"/>
                </a:ext>
              </a:extLst>
            </p:cNvPr>
            <p:cNvSpPr/>
            <p:nvPr/>
          </p:nvSpPr>
          <p:spPr>
            <a:xfrm>
              <a:off x="4159108" y="3686102"/>
              <a:ext cx="63497" cy="63033"/>
            </a:xfrm>
            <a:custGeom>
              <a:avLst/>
              <a:gdLst/>
              <a:ahLst/>
              <a:cxnLst/>
              <a:rect l="l" t="t" r="r" b="b"/>
              <a:pathLst>
                <a:path w="1232" h="1223" extrusionOk="0">
                  <a:moveTo>
                    <a:pt x="512" y="1"/>
                  </a:moveTo>
                  <a:lnTo>
                    <a:pt x="457" y="19"/>
                  </a:lnTo>
                  <a:lnTo>
                    <a:pt x="393" y="37"/>
                  </a:lnTo>
                  <a:lnTo>
                    <a:pt x="338" y="65"/>
                  </a:lnTo>
                  <a:lnTo>
                    <a:pt x="284" y="92"/>
                  </a:lnTo>
                  <a:lnTo>
                    <a:pt x="238" y="129"/>
                  </a:lnTo>
                  <a:lnTo>
                    <a:pt x="183" y="165"/>
                  </a:lnTo>
                  <a:lnTo>
                    <a:pt x="147" y="211"/>
                  </a:lnTo>
                  <a:lnTo>
                    <a:pt x="110" y="256"/>
                  </a:lnTo>
                  <a:lnTo>
                    <a:pt x="74" y="311"/>
                  </a:lnTo>
                  <a:lnTo>
                    <a:pt x="47" y="356"/>
                  </a:lnTo>
                  <a:lnTo>
                    <a:pt x="28" y="411"/>
                  </a:lnTo>
                  <a:lnTo>
                    <a:pt x="10" y="475"/>
                  </a:lnTo>
                  <a:lnTo>
                    <a:pt x="1" y="530"/>
                  </a:lnTo>
                  <a:lnTo>
                    <a:pt x="1" y="594"/>
                  </a:lnTo>
                  <a:lnTo>
                    <a:pt x="1" y="648"/>
                  </a:lnTo>
                  <a:lnTo>
                    <a:pt x="10" y="712"/>
                  </a:lnTo>
                  <a:lnTo>
                    <a:pt x="19" y="767"/>
                  </a:lnTo>
                  <a:lnTo>
                    <a:pt x="37" y="831"/>
                  </a:lnTo>
                  <a:lnTo>
                    <a:pt x="65" y="885"/>
                  </a:lnTo>
                  <a:lnTo>
                    <a:pt x="92" y="940"/>
                  </a:lnTo>
                  <a:lnTo>
                    <a:pt x="129" y="995"/>
                  </a:lnTo>
                  <a:lnTo>
                    <a:pt x="165" y="1040"/>
                  </a:lnTo>
                  <a:lnTo>
                    <a:pt x="211" y="1077"/>
                  </a:lnTo>
                  <a:lnTo>
                    <a:pt x="256" y="1113"/>
                  </a:lnTo>
                  <a:lnTo>
                    <a:pt x="311" y="1150"/>
                  </a:lnTo>
                  <a:lnTo>
                    <a:pt x="366" y="1177"/>
                  </a:lnTo>
                  <a:lnTo>
                    <a:pt x="420" y="1195"/>
                  </a:lnTo>
                  <a:lnTo>
                    <a:pt x="475" y="1214"/>
                  </a:lnTo>
                  <a:lnTo>
                    <a:pt x="530" y="1223"/>
                  </a:lnTo>
                  <a:lnTo>
                    <a:pt x="712" y="1223"/>
                  </a:lnTo>
                  <a:lnTo>
                    <a:pt x="767" y="1205"/>
                  </a:lnTo>
                  <a:lnTo>
                    <a:pt x="831" y="1186"/>
                  </a:lnTo>
                  <a:lnTo>
                    <a:pt x="885" y="1159"/>
                  </a:lnTo>
                  <a:lnTo>
                    <a:pt x="940" y="1132"/>
                  </a:lnTo>
                  <a:lnTo>
                    <a:pt x="995" y="1095"/>
                  </a:lnTo>
                  <a:lnTo>
                    <a:pt x="1040" y="1059"/>
                  </a:lnTo>
                  <a:lnTo>
                    <a:pt x="1077" y="1013"/>
                  </a:lnTo>
                  <a:lnTo>
                    <a:pt x="1113" y="967"/>
                  </a:lnTo>
                  <a:lnTo>
                    <a:pt x="1150" y="913"/>
                  </a:lnTo>
                  <a:lnTo>
                    <a:pt x="1177" y="858"/>
                  </a:lnTo>
                  <a:lnTo>
                    <a:pt x="1195" y="803"/>
                  </a:lnTo>
                  <a:lnTo>
                    <a:pt x="1214" y="749"/>
                  </a:lnTo>
                  <a:lnTo>
                    <a:pt x="1223" y="694"/>
                  </a:lnTo>
                  <a:lnTo>
                    <a:pt x="1232" y="630"/>
                  </a:lnTo>
                  <a:lnTo>
                    <a:pt x="1223" y="575"/>
                  </a:lnTo>
                  <a:lnTo>
                    <a:pt x="1223" y="512"/>
                  </a:lnTo>
                  <a:lnTo>
                    <a:pt x="1205" y="457"/>
                  </a:lnTo>
                  <a:lnTo>
                    <a:pt x="1186" y="393"/>
                  </a:lnTo>
                  <a:lnTo>
                    <a:pt x="1168" y="338"/>
                  </a:lnTo>
                  <a:lnTo>
                    <a:pt x="1132" y="284"/>
                  </a:lnTo>
                  <a:lnTo>
                    <a:pt x="1095" y="229"/>
                  </a:lnTo>
                  <a:lnTo>
                    <a:pt x="1059" y="183"/>
                  </a:lnTo>
                  <a:lnTo>
                    <a:pt x="1013" y="147"/>
                  </a:lnTo>
                  <a:lnTo>
                    <a:pt x="968" y="110"/>
                  </a:lnTo>
                  <a:lnTo>
                    <a:pt x="913" y="74"/>
                  </a:lnTo>
                  <a:lnTo>
                    <a:pt x="867" y="46"/>
                  </a:lnTo>
                  <a:lnTo>
                    <a:pt x="813" y="28"/>
                  </a:lnTo>
                  <a:lnTo>
                    <a:pt x="749" y="10"/>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7"/>
          <p:cNvSpPr txBox="1">
            <a:spLocks noGrp="1"/>
          </p:cNvSpPr>
          <p:nvPr>
            <p:ph type="title"/>
          </p:nvPr>
        </p:nvSpPr>
        <p:spPr>
          <a:xfrm>
            <a:off x="347624" y="637409"/>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latin typeface="Georgia" panose="02040502050405020303" pitchFamily="18" charset="0"/>
              </a:rPr>
              <a:t>                Objectives</a:t>
            </a:r>
            <a:endParaRPr sz="4000" dirty="0">
              <a:latin typeface="Georgia" panose="02040502050405020303" pitchFamily="18" charset="0"/>
            </a:endParaRPr>
          </a:p>
        </p:txBody>
      </p:sp>
      <p:grpSp>
        <p:nvGrpSpPr>
          <p:cNvPr id="718" name="Google Shape;718;p27"/>
          <p:cNvGrpSpPr/>
          <p:nvPr/>
        </p:nvGrpSpPr>
        <p:grpSpPr>
          <a:xfrm>
            <a:off x="5988931" y="741413"/>
            <a:ext cx="2807445" cy="3660674"/>
            <a:chOff x="6776645" y="1798313"/>
            <a:chExt cx="1910162" cy="2437413"/>
          </a:xfrm>
        </p:grpSpPr>
        <p:grpSp>
          <p:nvGrpSpPr>
            <p:cNvPr id="719" name="Google Shape;719;p27"/>
            <p:cNvGrpSpPr/>
            <p:nvPr/>
          </p:nvGrpSpPr>
          <p:grpSpPr>
            <a:xfrm>
              <a:off x="6776645" y="1798313"/>
              <a:ext cx="1910162" cy="2437413"/>
              <a:chOff x="6776645" y="1798313"/>
              <a:chExt cx="1910162" cy="2437413"/>
            </a:xfrm>
          </p:grpSpPr>
          <p:sp>
            <p:nvSpPr>
              <p:cNvPr id="720" name="Google Shape;720;p27"/>
              <p:cNvSpPr/>
              <p:nvPr/>
            </p:nvSpPr>
            <p:spPr>
              <a:xfrm>
                <a:off x="7422364" y="3177702"/>
                <a:ext cx="1007165" cy="1058024"/>
              </a:xfrm>
              <a:custGeom>
                <a:avLst/>
                <a:gdLst/>
                <a:ahLst/>
                <a:cxnLst/>
                <a:rect l="l" t="t" r="r" b="b"/>
                <a:pathLst>
                  <a:path w="13169" h="13834" extrusionOk="0">
                    <a:moveTo>
                      <a:pt x="6639" y="1"/>
                    </a:moveTo>
                    <a:lnTo>
                      <a:pt x="6037" y="10"/>
                    </a:lnTo>
                    <a:lnTo>
                      <a:pt x="5436" y="28"/>
                    </a:lnTo>
                    <a:lnTo>
                      <a:pt x="4852" y="46"/>
                    </a:lnTo>
                    <a:lnTo>
                      <a:pt x="4277" y="83"/>
                    </a:lnTo>
                    <a:lnTo>
                      <a:pt x="3730" y="138"/>
                    </a:lnTo>
                    <a:lnTo>
                      <a:pt x="3201" y="201"/>
                    </a:lnTo>
                    <a:lnTo>
                      <a:pt x="2709" y="283"/>
                    </a:lnTo>
                    <a:lnTo>
                      <a:pt x="2481" y="329"/>
                    </a:lnTo>
                    <a:lnTo>
                      <a:pt x="2253" y="375"/>
                    </a:lnTo>
                    <a:lnTo>
                      <a:pt x="2043" y="429"/>
                    </a:lnTo>
                    <a:lnTo>
                      <a:pt x="1834" y="493"/>
                    </a:lnTo>
                    <a:lnTo>
                      <a:pt x="1642" y="557"/>
                    </a:lnTo>
                    <a:lnTo>
                      <a:pt x="1469" y="621"/>
                    </a:lnTo>
                    <a:lnTo>
                      <a:pt x="1296" y="694"/>
                    </a:lnTo>
                    <a:lnTo>
                      <a:pt x="1150" y="767"/>
                    </a:lnTo>
                    <a:lnTo>
                      <a:pt x="1004" y="858"/>
                    </a:lnTo>
                    <a:lnTo>
                      <a:pt x="885" y="940"/>
                    </a:lnTo>
                    <a:lnTo>
                      <a:pt x="776" y="1031"/>
                    </a:lnTo>
                    <a:lnTo>
                      <a:pt x="676" y="1132"/>
                    </a:lnTo>
                    <a:lnTo>
                      <a:pt x="603" y="1241"/>
                    </a:lnTo>
                    <a:lnTo>
                      <a:pt x="539" y="1350"/>
                    </a:lnTo>
                    <a:lnTo>
                      <a:pt x="493" y="1460"/>
                    </a:lnTo>
                    <a:lnTo>
                      <a:pt x="466" y="1587"/>
                    </a:lnTo>
                    <a:lnTo>
                      <a:pt x="466" y="1715"/>
                    </a:lnTo>
                    <a:lnTo>
                      <a:pt x="475" y="1852"/>
                    </a:lnTo>
                    <a:lnTo>
                      <a:pt x="521" y="2153"/>
                    </a:lnTo>
                    <a:lnTo>
                      <a:pt x="557" y="2481"/>
                    </a:lnTo>
                    <a:lnTo>
                      <a:pt x="584" y="2846"/>
                    </a:lnTo>
                    <a:lnTo>
                      <a:pt x="603" y="3238"/>
                    </a:lnTo>
                    <a:lnTo>
                      <a:pt x="612" y="3648"/>
                    </a:lnTo>
                    <a:lnTo>
                      <a:pt x="621" y="4086"/>
                    </a:lnTo>
                    <a:lnTo>
                      <a:pt x="621" y="4542"/>
                    </a:lnTo>
                    <a:lnTo>
                      <a:pt x="621" y="5007"/>
                    </a:lnTo>
                    <a:lnTo>
                      <a:pt x="594" y="5983"/>
                    </a:lnTo>
                    <a:lnTo>
                      <a:pt x="548" y="6977"/>
                    </a:lnTo>
                    <a:lnTo>
                      <a:pt x="493" y="7989"/>
                    </a:lnTo>
                    <a:lnTo>
                      <a:pt x="429" y="8983"/>
                    </a:lnTo>
                    <a:lnTo>
                      <a:pt x="356" y="9949"/>
                    </a:lnTo>
                    <a:lnTo>
                      <a:pt x="284" y="10852"/>
                    </a:lnTo>
                    <a:lnTo>
                      <a:pt x="147" y="12393"/>
                    </a:lnTo>
                    <a:lnTo>
                      <a:pt x="46" y="13451"/>
                    </a:lnTo>
                    <a:lnTo>
                      <a:pt x="1" y="13834"/>
                    </a:lnTo>
                    <a:lnTo>
                      <a:pt x="12895" y="13834"/>
                    </a:lnTo>
                    <a:lnTo>
                      <a:pt x="12758" y="13241"/>
                    </a:lnTo>
                    <a:lnTo>
                      <a:pt x="12621" y="12557"/>
                    </a:lnTo>
                    <a:lnTo>
                      <a:pt x="12448" y="11700"/>
                    </a:lnTo>
                    <a:lnTo>
                      <a:pt x="12265" y="10697"/>
                    </a:lnTo>
                    <a:lnTo>
                      <a:pt x="12174" y="10159"/>
                    </a:lnTo>
                    <a:lnTo>
                      <a:pt x="12083" y="9612"/>
                    </a:lnTo>
                    <a:lnTo>
                      <a:pt x="12001" y="9046"/>
                    </a:lnTo>
                    <a:lnTo>
                      <a:pt x="11928" y="8481"/>
                    </a:lnTo>
                    <a:lnTo>
                      <a:pt x="11855" y="7916"/>
                    </a:lnTo>
                    <a:lnTo>
                      <a:pt x="11800" y="7359"/>
                    </a:lnTo>
                    <a:lnTo>
                      <a:pt x="11791" y="7159"/>
                    </a:lnTo>
                    <a:lnTo>
                      <a:pt x="11791" y="6931"/>
                    </a:lnTo>
                    <a:lnTo>
                      <a:pt x="11791" y="6703"/>
                    </a:lnTo>
                    <a:lnTo>
                      <a:pt x="11809" y="6457"/>
                    </a:lnTo>
                    <a:lnTo>
                      <a:pt x="11828" y="6201"/>
                    </a:lnTo>
                    <a:lnTo>
                      <a:pt x="11855" y="5928"/>
                    </a:lnTo>
                    <a:lnTo>
                      <a:pt x="11937" y="5381"/>
                    </a:lnTo>
                    <a:lnTo>
                      <a:pt x="12037" y="4806"/>
                    </a:lnTo>
                    <a:lnTo>
                      <a:pt x="12156" y="4223"/>
                    </a:lnTo>
                    <a:lnTo>
                      <a:pt x="12284" y="3639"/>
                    </a:lnTo>
                    <a:lnTo>
                      <a:pt x="12411" y="3065"/>
                    </a:lnTo>
                    <a:lnTo>
                      <a:pt x="12548" y="2527"/>
                    </a:lnTo>
                    <a:lnTo>
                      <a:pt x="12685" y="2016"/>
                    </a:lnTo>
                    <a:lnTo>
                      <a:pt x="12931" y="1159"/>
                    </a:lnTo>
                    <a:lnTo>
                      <a:pt x="13104" y="575"/>
                    </a:lnTo>
                    <a:lnTo>
                      <a:pt x="13168" y="356"/>
                    </a:lnTo>
                    <a:lnTo>
                      <a:pt x="12603" y="302"/>
                    </a:lnTo>
                    <a:lnTo>
                      <a:pt x="11955" y="247"/>
                    </a:lnTo>
                    <a:lnTo>
                      <a:pt x="11116" y="174"/>
                    </a:lnTo>
                    <a:lnTo>
                      <a:pt x="10122" y="110"/>
                    </a:lnTo>
                    <a:lnTo>
                      <a:pt x="9019" y="56"/>
                    </a:lnTo>
                    <a:lnTo>
                      <a:pt x="8445" y="37"/>
                    </a:lnTo>
                    <a:lnTo>
                      <a:pt x="7843" y="19"/>
                    </a:lnTo>
                    <a:lnTo>
                      <a:pt x="7241" y="10"/>
                    </a:lnTo>
                    <a:lnTo>
                      <a:pt x="6639" y="1"/>
                    </a:ln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1" name="Google Shape;721;p27"/>
              <p:cNvSpPr/>
              <p:nvPr/>
            </p:nvSpPr>
            <p:spPr>
              <a:xfrm>
                <a:off x="6994228" y="1798313"/>
                <a:ext cx="1692579" cy="1693344"/>
              </a:xfrm>
              <a:custGeom>
                <a:avLst/>
                <a:gdLst/>
                <a:ahLst/>
                <a:cxnLst/>
                <a:rect l="l" t="t" r="r" b="b"/>
                <a:pathLst>
                  <a:path w="22131" h="22141" extrusionOk="0">
                    <a:moveTo>
                      <a:pt x="11061" y="0"/>
                    </a:moveTo>
                    <a:lnTo>
                      <a:pt x="10778" y="9"/>
                    </a:lnTo>
                    <a:lnTo>
                      <a:pt x="10496" y="19"/>
                    </a:lnTo>
                    <a:lnTo>
                      <a:pt x="10213" y="37"/>
                    </a:lnTo>
                    <a:lnTo>
                      <a:pt x="9930" y="64"/>
                    </a:lnTo>
                    <a:lnTo>
                      <a:pt x="9657" y="91"/>
                    </a:lnTo>
                    <a:lnTo>
                      <a:pt x="9374" y="128"/>
                    </a:lnTo>
                    <a:lnTo>
                      <a:pt x="9100" y="174"/>
                    </a:lnTo>
                    <a:lnTo>
                      <a:pt x="8836" y="228"/>
                    </a:lnTo>
                    <a:lnTo>
                      <a:pt x="8562" y="283"/>
                    </a:lnTo>
                    <a:lnTo>
                      <a:pt x="8298" y="356"/>
                    </a:lnTo>
                    <a:lnTo>
                      <a:pt x="8034" y="420"/>
                    </a:lnTo>
                    <a:lnTo>
                      <a:pt x="7769" y="502"/>
                    </a:lnTo>
                    <a:lnTo>
                      <a:pt x="7514" y="584"/>
                    </a:lnTo>
                    <a:lnTo>
                      <a:pt x="7258" y="675"/>
                    </a:lnTo>
                    <a:lnTo>
                      <a:pt x="7003" y="775"/>
                    </a:lnTo>
                    <a:lnTo>
                      <a:pt x="6757" y="876"/>
                    </a:lnTo>
                    <a:lnTo>
                      <a:pt x="6511" y="985"/>
                    </a:lnTo>
                    <a:lnTo>
                      <a:pt x="6264" y="1095"/>
                    </a:lnTo>
                    <a:lnTo>
                      <a:pt x="6027" y="1213"/>
                    </a:lnTo>
                    <a:lnTo>
                      <a:pt x="5790" y="1341"/>
                    </a:lnTo>
                    <a:lnTo>
                      <a:pt x="5553" y="1468"/>
                    </a:lnTo>
                    <a:lnTo>
                      <a:pt x="5325" y="1605"/>
                    </a:lnTo>
                    <a:lnTo>
                      <a:pt x="5097" y="1751"/>
                    </a:lnTo>
                    <a:lnTo>
                      <a:pt x="4878" y="1897"/>
                    </a:lnTo>
                    <a:lnTo>
                      <a:pt x="4660" y="2043"/>
                    </a:lnTo>
                    <a:lnTo>
                      <a:pt x="4441" y="2198"/>
                    </a:lnTo>
                    <a:lnTo>
                      <a:pt x="4231" y="2362"/>
                    </a:lnTo>
                    <a:lnTo>
                      <a:pt x="4021" y="2526"/>
                    </a:lnTo>
                    <a:lnTo>
                      <a:pt x="3821" y="2699"/>
                    </a:lnTo>
                    <a:lnTo>
                      <a:pt x="3620" y="2882"/>
                    </a:lnTo>
                    <a:lnTo>
                      <a:pt x="3429" y="3055"/>
                    </a:lnTo>
                    <a:lnTo>
                      <a:pt x="3237" y="3246"/>
                    </a:lnTo>
                    <a:lnTo>
                      <a:pt x="3055" y="3438"/>
                    </a:lnTo>
                    <a:lnTo>
                      <a:pt x="2872" y="3629"/>
                    </a:lnTo>
                    <a:lnTo>
                      <a:pt x="2699" y="3830"/>
                    </a:lnTo>
                    <a:lnTo>
                      <a:pt x="2526" y="4031"/>
                    </a:lnTo>
                    <a:lnTo>
                      <a:pt x="2353" y="4240"/>
                    </a:lnTo>
                    <a:lnTo>
                      <a:pt x="2198" y="4450"/>
                    </a:lnTo>
                    <a:lnTo>
                      <a:pt x="2043" y="4660"/>
                    </a:lnTo>
                    <a:lnTo>
                      <a:pt x="1888" y="4879"/>
                    </a:lnTo>
                    <a:lnTo>
                      <a:pt x="1742" y="5107"/>
                    </a:lnTo>
                    <a:lnTo>
                      <a:pt x="1596" y="5335"/>
                    </a:lnTo>
                    <a:lnTo>
                      <a:pt x="1459" y="5563"/>
                    </a:lnTo>
                    <a:lnTo>
                      <a:pt x="1331" y="5800"/>
                    </a:lnTo>
                    <a:lnTo>
                      <a:pt x="1204" y="6028"/>
                    </a:lnTo>
                    <a:lnTo>
                      <a:pt x="1085" y="6274"/>
                    </a:lnTo>
                    <a:lnTo>
                      <a:pt x="976" y="6520"/>
                    </a:lnTo>
                    <a:lnTo>
                      <a:pt x="866" y="6766"/>
                    </a:lnTo>
                    <a:lnTo>
                      <a:pt x="766" y="7012"/>
                    </a:lnTo>
                    <a:lnTo>
                      <a:pt x="666" y="7268"/>
                    </a:lnTo>
                    <a:lnTo>
                      <a:pt x="574" y="7523"/>
                    </a:lnTo>
                    <a:lnTo>
                      <a:pt x="492" y="7778"/>
                    </a:lnTo>
                    <a:lnTo>
                      <a:pt x="419" y="8043"/>
                    </a:lnTo>
                    <a:lnTo>
                      <a:pt x="347" y="8307"/>
                    </a:lnTo>
                    <a:lnTo>
                      <a:pt x="283" y="8572"/>
                    </a:lnTo>
                    <a:lnTo>
                      <a:pt x="219" y="8836"/>
                    </a:lnTo>
                    <a:lnTo>
                      <a:pt x="173" y="9110"/>
                    </a:lnTo>
                    <a:lnTo>
                      <a:pt x="128" y="9383"/>
                    </a:lnTo>
                    <a:lnTo>
                      <a:pt x="82" y="9657"/>
                    </a:lnTo>
                    <a:lnTo>
                      <a:pt x="55" y="9940"/>
                    </a:lnTo>
                    <a:lnTo>
                      <a:pt x="27" y="10222"/>
                    </a:lnTo>
                    <a:lnTo>
                      <a:pt x="9" y="10505"/>
                    </a:lnTo>
                    <a:lnTo>
                      <a:pt x="0" y="10788"/>
                    </a:lnTo>
                    <a:lnTo>
                      <a:pt x="0" y="11070"/>
                    </a:lnTo>
                    <a:lnTo>
                      <a:pt x="0" y="11353"/>
                    </a:lnTo>
                    <a:lnTo>
                      <a:pt x="9" y="11636"/>
                    </a:lnTo>
                    <a:lnTo>
                      <a:pt x="27" y="11918"/>
                    </a:lnTo>
                    <a:lnTo>
                      <a:pt x="55" y="12201"/>
                    </a:lnTo>
                    <a:lnTo>
                      <a:pt x="82" y="12484"/>
                    </a:lnTo>
                    <a:lnTo>
                      <a:pt x="128" y="12757"/>
                    </a:lnTo>
                    <a:lnTo>
                      <a:pt x="173" y="13031"/>
                    </a:lnTo>
                    <a:lnTo>
                      <a:pt x="219" y="13304"/>
                    </a:lnTo>
                    <a:lnTo>
                      <a:pt x="283" y="13569"/>
                    </a:lnTo>
                    <a:lnTo>
                      <a:pt x="347" y="13833"/>
                    </a:lnTo>
                    <a:lnTo>
                      <a:pt x="419" y="14098"/>
                    </a:lnTo>
                    <a:lnTo>
                      <a:pt x="492" y="14362"/>
                    </a:lnTo>
                    <a:lnTo>
                      <a:pt x="574" y="14617"/>
                    </a:lnTo>
                    <a:lnTo>
                      <a:pt x="666" y="14873"/>
                    </a:lnTo>
                    <a:lnTo>
                      <a:pt x="766" y="15128"/>
                    </a:lnTo>
                    <a:lnTo>
                      <a:pt x="866" y="15374"/>
                    </a:lnTo>
                    <a:lnTo>
                      <a:pt x="976" y="15630"/>
                    </a:lnTo>
                    <a:lnTo>
                      <a:pt x="1085" y="15867"/>
                    </a:lnTo>
                    <a:lnTo>
                      <a:pt x="1204" y="16113"/>
                    </a:lnTo>
                    <a:lnTo>
                      <a:pt x="1331" y="16350"/>
                    </a:lnTo>
                    <a:lnTo>
                      <a:pt x="1459" y="16578"/>
                    </a:lnTo>
                    <a:lnTo>
                      <a:pt x="1596" y="16806"/>
                    </a:lnTo>
                    <a:lnTo>
                      <a:pt x="1742" y="17034"/>
                    </a:lnTo>
                    <a:lnTo>
                      <a:pt x="1888" y="17262"/>
                    </a:lnTo>
                    <a:lnTo>
                      <a:pt x="2043" y="17481"/>
                    </a:lnTo>
                    <a:lnTo>
                      <a:pt x="2198" y="17690"/>
                    </a:lnTo>
                    <a:lnTo>
                      <a:pt x="2353" y="17900"/>
                    </a:lnTo>
                    <a:lnTo>
                      <a:pt x="2526" y="18110"/>
                    </a:lnTo>
                    <a:lnTo>
                      <a:pt x="2699" y="18310"/>
                    </a:lnTo>
                    <a:lnTo>
                      <a:pt x="2872" y="18511"/>
                    </a:lnTo>
                    <a:lnTo>
                      <a:pt x="3055" y="18702"/>
                    </a:lnTo>
                    <a:lnTo>
                      <a:pt x="3237" y="18894"/>
                    </a:lnTo>
                    <a:lnTo>
                      <a:pt x="3429" y="19085"/>
                    </a:lnTo>
                    <a:lnTo>
                      <a:pt x="3620" y="19259"/>
                    </a:lnTo>
                    <a:lnTo>
                      <a:pt x="3821" y="19441"/>
                    </a:lnTo>
                    <a:lnTo>
                      <a:pt x="4021" y="19614"/>
                    </a:lnTo>
                    <a:lnTo>
                      <a:pt x="4231" y="19778"/>
                    </a:lnTo>
                    <a:lnTo>
                      <a:pt x="4441" y="19943"/>
                    </a:lnTo>
                    <a:lnTo>
                      <a:pt x="4660" y="20098"/>
                    </a:lnTo>
                    <a:lnTo>
                      <a:pt x="4878" y="20244"/>
                    </a:lnTo>
                    <a:lnTo>
                      <a:pt x="5097" y="20399"/>
                    </a:lnTo>
                    <a:lnTo>
                      <a:pt x="5325" y="20535"/>
                    </a:lnTo>
                    <a:lnTo>
                      <a:pt x="5553" y="20672"/>
                    </a:lnTo>
                    <a:lnTo>
                      <a:pt x="5790" y="20800"/>
                    </a:lnTo>
                    <a:lnTo>
                      <a:pt x="6027" y="20927"/>
                    </a:lnTo>
                    <a:lnTo>
                      <a:pt x="6264" y="21046"/>
                    </a:lnTo>
                    <a:lnTo>
                      <a:pt x="6511" y="21164"/>
                    </a:lnTo>
                    <a:lnTo>
                      <a:pt x="6757" y="21265"/>
                    </a:lnTo>
                    <a:lnTo>
                      <a:pt x="7003" y="21374"/>
                    </a:lnTo>
                    <a:lnTo>
                      <a:pt x="7258" y="21465"/>
                    </a:lnTo>
                    <a:lnTo>
                      <a:pt x="7514" y="21557"/>
                    </a:lnTo>
                    <a:lnTo>
                      <a:pt x="7769" y="21639"/>
                    </a:lnTo>
                    <a:lnTo>
                      <a:pt x="8034" y="21721"/>
                    </a:lnTo>
                    <a:lnTo>
                      <a:pt x="8298" y="21794"/>
                    </a:lnTo>
                    <a:lnTo>
                      <a:pt x="8562" y="21857"/>
                    </a:lnTo>
                    <a:lnTo>
                      <a:pt x="8836" y="21912"/>
                    </a:lnTo>
                    <a:lnTo>
                      <a:pt x="9100" y="21967"/>
                    </a:lnTo>
                    <a:lnTo>
                      <a:pt x="9374" y="22013"/>
                    </a:lnTo>
                    <a:lnTo>
                      <a:pt x="9657" y="22049"/>
                    </a:lnTo>
                    <a:lnTo>
                      <a:pt x="9930" y="22076"/>
                    </a:lnTo>
                    <a:lnTo>
                      <a:pt x="10213" y="22104"/>
                    </a:lnTo>
                    <a:lnTo>
                      <a:pt x="10496" y="22122"/>
                    </a:lnTo>
                    <a:lnTo>
                      <a:pt x="10778" y="22131"/>
                    </a:lnTo>
                    <a:lnTo>
                      <a:pt x="11061" y="22140"/>
                    </a:lnTo>
                    <a:lnTo>
                      <a:pt x="11462" y="22131"/>
                    </a:lnTo>
                    <a:lnTo>
                      <a:pt x="11863" y="22113"/>
                    </a:lnTo>
                    <a:lnTo>
                      <a:pt x="12255" y="22076"/>
                    </a:lnTo>
                    <a:lnTo>
                      <a:pt x="12648" y="22022"/>
                    </a:lnTo>
                    <a:lnTo>
                      <a:pt x="13031" y="21967"/>
                    </a:lnTo>
                    <a:lnTo>
                      <a:pt x="13413" y="21885"/>
                    </a:lnTo>
                    <a:lnTo>
                      <a:pt x="13787" y="21803"/>
                    </a:lnTo>
                    <a:lnTo>
                      <a:pt x="14161" y="21702"/>
                    </a:lnTo>
                    <a:lnTo>
                      <a:pt x="14526" y="21584"/>
                    </a:lnTo>
                    <a:lnTo>
                      <a:pt x="14891" y="21456"/>
                    </a:lnTo>
                    <a:lnTo>
                      <a:pt x="15246" y="21319"/>
                    </a:lnTo>
                    <a:lnTo>
                      <a:pt x="15593" y="21174"/>
                    </a:lnTo>
                    <a:lnTo>
                      <a:pt x="15930" y="21009"/>
                    </a:lnTo>
                    <a:lnTo>
                      <a:pt x="16268" y="20836"/>
                    </a:lnTo>
                    <a:lnTo>
                      <a:pt x="16596" y="20654"/>
                    </a:lnTo>
                    <a:lnTo>
                      <a:pt x="16924" y="20462"/>
                    </a:lnTo>
                    <a:lnTo>
                      <a:pt x="17207" y="20271"/>
                    </a:lnTo>
                    <a:lnTo>
                      <a:pt x="17499" y="20079"/>
                    </a:lnTo>
                    <a:lnTo>
                      <a:pt x="17772" y="19870"/>
                    </a:lnTo>
                    <a:lnTo>
                      <a:pt x="18046" y="19660"/>
                    </a:lnTo>
                    <a:lnTo>
                      <a:pt x="18310" y="19441"/>
                    </a:lnTo>
                    <a:lnTo>
                      <a:pt x="18566" y="19213"/>
                    </a:lnTo>
                    <a:lnTo>
                      <a:pt x="18812" y="18976"/>
                    </a:lnTo>
                    <a:lnTo>
                      <a:pt x="19058" y="18730"/>
                    </a:lnTo>
                    <a:lnTo>
                      <a:pt x="19286" y="18475"/>
                    </a:lnTo>
                    <a:lnTo>
                      <a:pt x="19514" y="18219"/>
                    </a:lnTo>
                    <a:lnTo>
                      <a:pt x="19733" y="17946"/>
                    </a:lnTo>
                    <a:lnTo>
                      <a:pt x="19942" y="17672"/>
                    </a:lnTo>
                    <a:lnTo>
                      <a:pt x="20143" y="17399"/>
                    </a:lnTo>
                    <a:lnTo>
                      <a:pt x="20344" y="17107"/>
                    </a:lnTo>
                    <a:lnTo>
                      <a:pt x="20526" y="16815"/>
                    </a:lnTo>
                    <a:lnTo>
                      <a:pt x="20699" y="16514"/>
                    </a:lnTo>
                    <a:lnTo>
                      <a:pt x="20863" y="16213"/>
                    </a:lnTo>
                    <a:lnTo>
                      <a:pt x="21018" y="15903"/>
                    </a:lnTo>
                    <a:lnTo>
                      <a:pt x="21173" y="15584"/>
                    </a:lnTo>
                    <a:lnTo>
                      <a:pt x="21310" y="15265"/>
                    </a:lnTo>
                    <a:lnTo>
                      <a:pt x="21438" y="14946"/>
                    </a:lnTo>
                    <a:lnTo>
                      <a:pt x="21556" y="14608"/>
                    </a:lnTo>
                    <a:lnTo>
                      <a:pt x="21657" y="14271"/>
                    </a:lnTo>
                    <a:lnTo>
                      <a:pt x="21757" y="13933"/>
                    </a:lnTo>
                    <a:lnTo>
                      <a:pt x="21839" y="13587"/>
                    </a:lnTo>
                    <a:lnTo>
                      <a:pt x="21921" y="13240"/>
                    </a:lnTo>
                    <a:lnTo>
                      <a:pt x="21985" y="12885"/>
                    </a:lnTo>
                    <a:lnTo>
                      <a:pt x="22040" y="12529"/>
                    </a:lnTo>
                    <a:lnTo>
                      <a:pt x="22076" y="12174"/>
                    </a:lnTo>
                    <a:lnTo>
                      <a:pt x="22104" y="11809"/>
                    </a:lnTo>
                    <a:lnTo>
                      <a:pt x="22122" y="11444"/>
                    </a:lnTo>
                    <a:lnTo>
                      <a:pt x="22131" y="11070"/>
                    </a:lnTo>
                    <a:lnTo>
                      <a:pt x="22122" y="10578"/>
                    </a:lnTo>
                    <a:lnTo>
                      <a:pt x="22085" y="10095"/>
                    </a:lnTo>
                    <a:lnTo>
                      <a:pt x="22040" y="9611"/>
                    </a:lnTo>
                    <a:lnTo>
                      <a:pt x="21967" y="9137"/>
                    </a:lnTo>
                    <a:lnTo>
                      <a:pt x="21866" y="8672"/>
                    </a:lnTo>
                    <a:lnTo>
                      <a:pt x="21757" y="8216"/>
                    </a:lnTo>
                    <a:lnTo>
                      <a:pt x="21629" y="7760"/>
                    </a:lnTo>
                    <a:lnTo>
                      <a:pt x="21483" y="7322"/>
                    </a:lnTo>
                    <a:lnTo>
                      <a:pt x="21310" y="6885"/>
                    </a:lnTo>
                    <a:lnTo>
                      <a:pt x="21128" y="6456"/>
                    </a:lnTo>
                    <a:lnTo>
                      <a:pt x="20927" y="6046"/>
                    </a:lnTo>
                    <a:lnTo>
                      <a:pt x="20708" y="5636"/>
                    </a:lnTo>
                    <a:lnTo>
                      <a:pt x="20471" y="5243"/>
                    </a:lnTo>
                    <a:lnTo>
                      <a:pt x="20225" y="4851"/>
                    </a:lnTo>
                    <a:lnTo>
                      <a:pt x="19952" y="4478"/>
                    </a:lnTo>
                    <a:lnTo>
                      <a:pt x="19678" y="4122"/>
                    </a:lnTo>
                    <a:lnTo>
                      <a:pt x="19477" y="3885"/>
                    </a:lnTo>
                    <a:lnTo>
                      <a:pt x="19286" y="3657"/>
                    </a:lnTo>
                    <a:lnTo>
                      <a:pt x="19076" y="3438"/>
                    </a:lnTo>
                    <a:lnTo>
                      <a:pt x="18866" y="3219"/>
                    </a:lnTo>
                    <a:lnTo>
                      <a:pt x="18648" y="3009"/>
                    </a:lnTo>
                    <a:lnTo>
                      <a:pt x="18429" y="2809"/>
                    </a:lnTo>
                    <a:lnTo>
                      <a:pt x="18201" y="2608"/>
                    </a:lnTo>
                    <a:lnTo>
                      <a:pt x="17964" y="2417"/>
                    </a:lnTo>
                    <a:lnTo>
                      <a:pt x="17727" y="2234"/>
                    </a:lnTo>
                    <a:lnTo>
                      <a:pt x="17480" y="2052"/>
                    </a:lnTo>
                    <a:lnTo>
                      <a:pt x="17234" y="1879"/>
                    </a:lnTo>
                    <a:lnTo>
                      <a:pt x="16979" y="1715"/>
                    </a:lnTo>
                    <a:lnTo>
                      <a:pt x="16714" y="1550"/>
                    </a:lnTo>
                    <a:lnTo>
                      <a:pt x="16450" y="1405"/>
                    </a:lnTo>
                    <a:lnTo>
                      <a:pt x="16186" y="1259"/>
                    </a:lnTo>
                    <a:lnTo>
                      <a:pt x="15912" y="1122"/>
                    </a:lnTo>
                    <a:lnTo>
                      <a:pt x="15638" y="985"/>
                    </a:lnTo>
                    <a:lnTo>
                      <a:pt x="15356" y="867"/>
                    </a:lnTo>
                    <a:lnTo>
                      <a:pt x="15073" y="748"/>
                    </a:lnTo>
                    <a:lnTo>
                      <a:pt x="14781" y="648"/>
                    </a:lnTo>
                    <a:lnTo>
                      <a:pt x="14489" y="547"/>
                    </a:lnTo>
                    <a:lnTo>
                      <a:pt x="14198" y="456"/>
                    </a:lnTo>
                    <a:lnTo>
                      <a:pt x="13897" y="365"/>
                    </a:lnTo>
                    <a:lnTo>
                      <a:pt x="13596" y="292"/>
                    </a:lnTo>
                    <a:lnTo>
                      <a:pt x="13286" y="228"/>
                    </a:lnTo>
                    <a:lnTo>
                      <a:pt x="12976" y="164"/>
                    </a:lnTo>
                    <a:lnTo>
                      <a:pt x="12666" y="119"/>
                    </a:lnTo>
                    <a:lnTo>
                      <a:pt x="12347" y="73"/>
                    </a:lnTo>
                    <a:lnTo>
                      <a:pt x="12027" y="46"/>
                    </a:lnTo>
                    <a:lnTo>
                      <a:pt x="11708" y="19"/>
                    </a:lnTo>
                    <a:lnTo>
                      <a:pt x="11389" y="9"/>
                    </a:lnTo>
                    <a:lnTo>
                      <a:pt x="11061" y="0"/>
                    </a:ln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2" name="Google Shape;722;p27"/>
              <p:cNvSpPr/>
              <p:nvPr/>
            </p:nvSpPr>
            <p:spPr>
              <a:xfrm>
                <a:off x="6776645" y="1798313"/>
                <a:ext cx="1839726" cy="1928367"/>
              </a:xfrm>
              <a:custGeom>
                <a:avLst/>
                <a:gdLst/>
                <a:ahLst/>
                <a:cxnLst/>
                <a:rect l="l" t="t" r="r" b="b"/>
                <a:pathLst>
                  <a:path w="24055" h="25214" extrusionOk="0">
                    <a:moveTo>
                      <a:pt x="13942" y="0"/>
                    </a:moveTo>
                    <a:lnTo>
                      <a:pt x="13550" y="9"/>
                    </a:lnTo>
                    <a:lnTo>
                      <a:pt x="13158" y="19"/>
                    </a:lnTo>
                    <a:lnTo>
                      <a:pt x="12757" y="37"/>
                    </a:lnTo>
                    <a:lnTo>
                      <a:pt x="12374" y="64"/>
                    </a:lnTo>
                    <a:lnTo>
                      <a:pt x="11936" y="101"/>
                    </a:lnTo>
                    <a:lnTo>
                      <a:pt x="11508" y="146"/>
                    </a:lnTo>
                    <a:lnTo>
                      <a:pt x="11079" y="201"/>
                    </a:lnTo>
                    <a:lnTo>
                      <a:pt x="10660" y="265"/>
                    </a:lnTo>
                    <a:lnTo>
                      <a:pt x="10249" y="338"/>
                    </a:lnTo>
                    <a:lnTo>
                      <a:pt x="9839" y="420"/>
                    </a:lnTo>
                    <a:lnTo>
                      <a:pt x="9438" y="502"/>
                    </a:lnTo>
                    <a:lnTo>
                      <a:pt x="9046" y="593"/>
                    </a:lnTo>
                    <a:lnTo>
                      <a:pt x="8799" y="666"/>
                    </a:lnTo>
                    <a:lnTo>
                      <a:pt x="8544" y="739"/>
                    </a:lnTo>
                    <a:lnTo>
                      <a:pt x="8307" y="812"/>
                    </a:lnTo>
                    <a:lnTo>
                      <a:pt x="8061" y="894"/>
                    </a:lnTo>
                    <a:lnTo>
                      <a:pt x="7833" y="985"/>
                    </a:lnTo>
                    <a:lnTo>
                      <a:pt x="7596" y="1076"/>
                    </a:lnTo>
                    <a:lnTo>
                      <a:pt x="7377" y="1177"/>
                    </a:lnTo>
                    <a:lnTo>
                      <a:pt x="7158" y="1286"/>
                    </a:lnTo>
                    <a:lnTo>
                      <a:pt x="6939" y="1395"/>
                    </a:lnTo>
                    <a:lnTo>
                      <a:pt x="6720" y="1505"/>
                    </a:lnTo>
                    <a:lnTo>
                      <a:pt x="6520" y="1633"/>
                    </a:lnTo>
                    <a:lnTo>
                      <a:pt x="6310" y="1760"/>
                    </a:lnTo>
                    <a:lnTo>
                      <a:pt x="6109" y="1888"/>
                    </a:lnTo>
                    <a:lnTo>
                      <a:pt x="5918" y="2025"/>
                    </a:lnTo>
                    <a:lnTo>
                      <a:pt x="5726" y="2171"/>
                    </a:lnTo>
                    <a:lnTo>
                      <a:pt x="5544" y="2316"/>
                    </a:lnTo>
                    <a:lnTo>
                      <a:pt x="5362" y="2462"/>
                    </a:lnTo>
                    <a:lnTo>
                      <a:pt x="5179" y="2626"/>
                    </a:lnTo>
                    <a:lnTo>
                      <a:pt x="5006" y="2781"/>
                    </a:lnTo>
                    <a:lnTo>
                      <a:pt x="4842" y="2955"/>
                    </a:lnTo>
                    <a:lnTo>
                      <a:pt x="4669" y="3128"/>
                    </a:lnTo>
                    <a:lnTo>
                      <a:pt x="4514" y="3301"/>
                    </a:lnTo>
                    <a:lnTo>
                      <a:pt x="4350" y="3484"/>
                    </a:lnTo>
                    <a:lnTo>
                      <a:pt x="4195" y="3675"/>
                    </a:lnTo>
                    <a:lnTo>
                      <a:pt x="4049" y="3867"/>
                    </a:lnTo>
                    <a:lnTo>
                      <a:pt x="3903" y="4058"/>
                    </a:lnTo>
                    <a:lnTo>
                      <a:pt x="3757" y="4259"/>
                    </a:lnTo>
                    <a:lnTo>
                      <a:pt x="3620" y="4468"/>
                    </a:lnTo>
                    <a:lnTo>
                      <a:pt x="3492" y="4678"/>
                    </a:lnTo>
                    <a:lnTo>
                      <a:pt x="3356" y="4897"/>
                    </a:lnTo>
                    <a:lnTo>
                      <a:pt x="3228" y="5116"/>
                    </a:lnTo>
                    <a:lnTo>
                      <a:pt x="3109" y="5344"/>
                    </a:lnTo>
                    <a:lnTo>
                      <a:pt x="2982" y="5581"/>
                    </a:lnTo>
                    <a:lnTo>
                      <a:pt x="2872" y="5818"/>
                    </a:lnTo>
                    <a:lnTo>
                      <a:pt x="2763" y="6064"/>
                    </a:lnTo>
                    <a:lnTo>
                      <a:pt x="2672" y="6319"/>
                    </a:lnTo>
                    <a:lnTo>
                      <a:pt x="2581" y="6575"/>
                    </a:lnTo>
                    <a:lnTo>
                      <a:pt x="2499" y="6830"/>
                    </a:lnTo>
                    <a:lnTo>
                      <a:pt x="2426" y="7095"/>
                    </a:lnTo>
                    <a:lnTo>
                      <a:pt x="2371" y="7359"/>
                    </a:lnTo>
                    <a:lnTo>
                      <a:pt x="2325" y="7623"/>
                    </a:lnTo>
                    <a:lnTo>
                      <a:pt x="2289" y="7888"/>
                    </a:lnTo>
                    <a:lnTo>
                      <a:pt x="2261" y="8161"/>
                    </a:lnTo>
                    <a:lnTo>
                      <a:pt x="2243" y="8426"/>
                    </a:lnTo>
                    <a:lnTo>
                      <a:pt x="2243" y="8699"/>
                    </a:lnTo>
                    <a:lnTo>
                      <a:pt x="2252" y="8973"/>
                    </a:lnTo>
                    <a:lnTo>
                      <a:pt x="2280" y="9237"/>
                    </a:lnTo>
                    <a:lnTo>
                      <a:pt x="2316" y="9511"/>
                    </a:lnTo>
                    <a:lnTo>
                      <a:pt x="2353" y="9730"/>
                    </a:lnTo>
                    <a:lnTo>
                      <a:pt x="2380" y="9940"/>
                    </a:lnTo>
                    <a:lnTo>
                      <a:pt x="2398" y="10149"/>
                    </a:lnTo>
                    <a:lnTo>
                      <a:pt x="2407" y="10350"/>
                    </a:lnTo>
                    <a:lnTo>
                      <a:pt x="2407" y="10541"/>
                    </a:lnTo>
                    <a:lnTo>
                      <a:pt x="2407" y="10733"/>
                    </a:lnTo>
                    <a:lnTo>
                      <a:pt x="2389" y="10924"/>
                    </a:lnTo>
                    <a:lnTo>
                      <a:pt x="2371" y="11116"/>
                    </a:lnTo>
                    <a:lnTo>
                      <a:pt x="2334" y="11298"/>
                    </a:lnTo>
                    <a:lnTo>
                      <a:pt x="2289" y="11481"/>
                    </a:lnTo>
                    <a:lnTo>
                      <a:pt x="2234" y="11663"/>
                    </a:lnTo>
                    <a:lnTo>
                      <a:pt x="2161" y="11845"/>
                    </a:lnTo>
                    <a:lnTo>
                      <a:pt x="2088" y="12028"/>
                    </a:lnTo>
                    <a:lnTo>
                      <a:pt x="1988" y="12219"/>
                    </a:lnTo>
                    <a:lnTo>
                      <a:pt x="1888" y="12402"/>
                    </a:lnTo>
                    <a:lnTo>
                      <a:pt x="1769" y="12593"/>
                    </a:lnTo>
                    <a:lnTo>
                      <a:pt x="1550" y="12940"/>
                    </a:lnTo>
                    <a:lnTo>
                      <a:pt x="1286" y="13395"/>
                    </a:lnTo>
                    <a:lnTo>
                      <a:pt x="994" y="13906"/>
                    </a:lnTo>
                    <a:lnTo>
                      <a:pt x="711" y="14444"/>
                    </a:lnTo>
                    <a:lnTo>
                      <a:pt x="219" y="15365"/>
                    </a:lnTo>
                    <a:lnTo>
                      <a:pt x="64" y="15666"/>
                    </a:lnTo>
                    <a:lnTo>
                      <a:pt x="9" y="15794"/>
                    </a:lnTo>
                    <a:lnTo>
                      <a:pt x="0" y="15848"/>
                    </a:lnTo>
                    <a:lnTo>
                      <a:pt x="9" y="15912"/>
                    </a:lnTo>
                    <a:lnTo>
                      <a:pt x="27" y="15958"/>
                    </a:lnTo>
                    <a:lnTo>
                      <a:pt x="55" y="16012"/>
                    </a:lnTo>
                    <a:lnTo>
                      <a:pt x="91" y="16058"/>
                    </a:lnTo>
                    <a:lnTo>
                      <a:pt x="137" y="16104"/>
                    </a:lnTo>
                    <a:lnTo>
                      <a:pt x="191" y="16149"/>
                    </a:lnTo>
                    <a:lnTo>
                      <a:pt x="246" y="16195"/>
                    </a:lnTo>
                    <a:lnTo>
                      <a:pt x="383" y="16268"/>
                    </a:lnTo>
                    <a:lnTo>
                      <a:pt x="529" y="16341"/>
                    </a:lnTo>
                    <a:lnTo>
                      <a:pt x="702" y="16405"/>
                    </a:lnTo>
                    <a:lnTo>
                      <a:pt x="875" y="16459"/>
                    </a:lnTo>
                    <a:lnTo>
                      <a:pt x="1240" y="16560"/>
                    </a:lnTo>
                    <a:lnTo>
                      <a:pt x="1587" y="16660"/>
                    </a:lnTo>
                    <a:lnTo>
                      <a:pt x="1742" y="16696"/>
                    </a:lnTo>
                    <a:lnTo>
                      <a:pt x="1878" y="16742"/>
                    </a:lnTo>
                    <a:lnTo>
                      <a:pt x="1988" y="16788"/>
                    </a:lnTo>
                    <a:lnTo>
                      <a:pt x="2061" y="16833"/>
                    </a:lnTo>
                    <a:lnTo>
                      <a:pt x="2143" y="16897"/>
                    </a:lnTo>
                    <a:lnTo>
                      <a:pt x="2198" y="16970"/>
                    </a:lnTo>
                    <a:lnTo>
                      <a:pt x="2252" y="17034"/>
                    </a:lnTo>
                    <a:lnTo>
                      <a:pt x="2298" y="17098"/>
                    </a:lnTo>
                    <a:lnTo>
                      <a:pt x="2325" y="17161"/>
                    </a:lnTo>
                    <a:lnTo>
                      <a:pt x="2343" y="17225"/>
                    </a:lnTo>
                    <a:lnTo>
                      <a:pt x="2362" y="17289"/>
                    </a:lnTo>
                    <a:lnTo>
                      <a:pt x="2362" y="17353"/>
                    </a:lnTo>
                    <a:lnTo>
                      <a:pt x="2362" y="17417"/>
                    </a:lnTo>
                    <a:lnTo>
                      <a:pt x="2353" y="17481"/>
                    </a:lnTo>
                    <a:lnTo>
                      <a:pt x="2343" y="17544"/>
                    </a:lnTo>
                    <a:lnTo>
                      <a:pt x="2316" y="17608"/>
                    </a:lnTo>
                    <a:lnTo>
                      <a:pt x="2261" y="17727"/>
                    </a:lnTo>
                    <a:lnTo>
                      <a:pt x="2198" y="17854"/>
                    </a:lnTo>
                    <a:lnTo>
                      <a:pt x="2033" y="18101"/>
                    </a:lnTo>
                    <a:lnTo>
                      <a:pt x="1951" y="18228"/>
                    </a:lnTo>
                    <a:lnTo>
                      <a:pt x="1869" y="18356"/>
                    </a:lnTo>
                    <a:lnTo>
                      <a:pt x="1805" y="18493"/>
                    </a:lnTo>
                    <a:lnTo>
                      <a:pt x="1751" y="18620"/>
                    </a:lnTo>
                    <a:lnTo>
                      <a:pt x="1733" y="18693"/>
                    </a:lnTo>
                    <a:lnTo>
                      <a:pt x="1723" y="18757"/>
                    </a:lnTo>
                    <a:lnTo>
                      <a:pt x="1714" y="18830"/>
                    </a:lnTo>
                    <a:lnTo>
                      <a:pt x="1714" y="18894"/>
                    </a:lnTo>
                    <a:lnTo>
                      <a:pt x="1733" y="18985"/>
                    </a:lnTo>
                    <a:lnTo>
                      <a:pt x="1760" y="19067"/>
                    </a:lnTo>
                    <a:lnTo>
                      <a:pt x="1805" y="19131"/>
                    </a:lnTo>
                    <a:lnTo>
                      <a:pt x="1869" y="19186"/>
                    </a:lnTo>
                    <a:lnTo>
                      <a:pt x="1933" y="19231"/>
                    </a:lnTo>
                    <a:lnTo>
                      <a:pt x="1997" y="19268"/>
                    </a:lnTo>
                    <a:lnTo>
                      <a:pt x="2134" y="19341"/>
                    </a:lnTo>
                    <a:lnTo>
                      <a:pt x="2198" y="19377"/>
                    </a:lnTo>
                    <a:lnTo>
                      <a:pt x="2252" y="19414"/>
                    </a:lnTo>
                    <a:lnTo>
                      <a:pt x="2298" y="19450"/>
                    </a:lnTo>
                    <a:lnTo>
                      <a:pt x="2316" y="19496"/>
                    </a:lnTo>
                    <a:lnTo>
                      <a:pt x="2325" y="19523"/>
                    </a:lnTo>
                    <a:lnTo>
                      <a:pt x="2325" y="19550"/>
                    </a:lnTo>
                    <a:lnTo>
                      <a:pt x="2307" y="19605"/>
                    </a:lnTo>
                    <a:lnTo>
                      <a:pt x="2271" y="19678"/>
                    </a:lnTo>
                    <a:lnTo>
                      <a:pt x="2198" y="19760"/>
                    </a:lnTo>
                    <a:lnTo>
                      <a:pt x="2052" y="19924"/>
                    </a:lnTo>
                    <a:lnTo>
                      <a:pt x="1997" y="19997"/>
                    </a:lnTo>
                    <a:lnTo>
                      <a:pt x="1961" y="20070"/>
                    </a:lnTo>
                    <a:lnTo>
                      <a:pt x="1951" y="20098"/>
                    </a:lnTo>
                    <a:lnTo>
                      <a:pt x="1951" y="20134"/>
                    </a:lnTo>
                    <a:lnTo>
                      <a:pt x="1951" y="20171"/>
                    </a:lnTo>
                    <a:lnTo>
                      <a:pt x="1961" y="20207"/>
                    </a:lnTo>
                    <a:lnTo>
                      <a:pt x="1979" y="20253"/>
                    </a:lnTo>
                    <a:lnTo>
                      <a:pt x="2006" y="20289"/>
                    </a:lnTo>
                    <a:lnTo>
                      <a:pt x="2079" y="20380"/>
                    </a:lnTo>
                    <a:lnTo>
                      <a:pt x="2152" y="20426"/>
                    </a:lnTo>
                    <a:lnTo>
                      <a:pt x="2225" y="20481"/>
                    </a:lnTo>
                    <a:lnTo>
                      <a:pt x="2280" y="20544"/>
                    </a:lnTo>
                    <a:lnTo>
                      <a:pt x="2325" y="20617"/>
                    </a:lnTo>
                    <a:lnTo>
                      <a:pt x="2371" y="20709"/>
                    </a:lnTo>
                    <a:lnTo>
                      <a:pt x="2407" y="20800"/>
                    </a:lnTo>
                    <a:lnTo>
                      <a:pt x="2426" y="20891"/>
                    </a:lnTo>
                    <a:lnTo>
                      <a:pt x="2453" y="21000"/>
                    </a:lnTo>
                    <a:lnTo>
                      <a:pt x="2462" y="21101"/>
                    </a:lnTo>
                    <a:lnTo>
                      <a:pt x="2471" y="21201"/>
                    </a:lnTo>
                    <a:lnTo>
                      <a:pt x="2471" y="21411"/>
                    </a:lnTo>
                    <a:lnTo>
                      <a:pt x="2462" y="21593"/>
                    </a:lnTo>
                    <a:lnTo>
                      <a:pt x="2435" y="21748"/>
                    </a:lnTo>
                    <a:lnTo>
                      <a:pt x="2435" y="21912"/>
                    </a:lnTo>
                    <a:lnTo>
                      <a:pt x="2416" y="22095"/>
                    </a:lnTo>
                    <a:lnTo>
                      <a:pt x="2371" y="22505"/>
                    </a:lnTo>
                    <a:lnTo>
                      <a:pt x="2334" y="22943"/>
                    </a:lnTo>
                    <a:lnTo>
                      <a:pt x="2325" y="23171"/>
                    </a:lnTo>
                    <a:lnTo>
                      <a:pt x="2316" y="23399"/>
                    </a:lnTo>
                    <a:lnTo>
                      <a:pt x="2334" y="23617"/>
                    </a:lnTo>
                    <a:lnTo>
                      <a:pt x="2353" y="23836"/>
                    </a:lnTo>
                    <a:lnTo>
                      <a:pt x="2398" y="24046"/>
                    </a:lnTo>
                    <a:lnTo>
                      <a:pt x="2426" y="24146"/>
                    </a:lnTo>
                    <a:lnTo>
                      <a:pt x="2462" y="24247"/>
                    </a:lnTo>
                    <a:lnTo>
                      <a:pt x="2508" y="24347"/>
                    </a:lnTo>
                    <a:lnTo>
                      <a:pt x="2553" y="24429"/>
                    </a:lnTo>
                    <a:lnTo>
                      <a:pt x="2608" y="24520"/>
                    </a:lnTo>
                    <a:lnTo>
                      <a:pt x="2663" y="24602"/>
                    </a:lnTo>
                    <a:lnTo>
                      <a:pt x="2736" y="24675"/>
                    </a:lnTo>
                    <a:lnTo>
                      <a:pt x="2809" y="24748"/>
                    </a:lnTo>
                    <a:lnTo>
                      <a:pt x="2900" y="24812"/>
                    </a:lnTo>
                    <a:lnTo>
                      <a:pt x="2991" y="24876"/>
                    </a:lnTo>
                    <a:lnTo>
                      <a:pt x="3091" y="24930"/>
                    </a:lnTo>
                    <a:lnTo>
                      <a:pt x="3201" y="24976"/>
                    </a:lnTo>
                    <a:lnTo>
                      <a:pt x="3337" y="25013"/>
                    </a:lnTo>
                    <a:lnTo>
                      <a:pt x="3492" y="25058"/>
                    </a:lnTo>
                    <a:lnTo>
                      <a:pt x="3666" y="25095"/>
                    </a:lnTo>
                    <a:lnTo>
                      <a:pt x="3848" y="25122"/>
                    </a:lnTo>
                    <a:lnTo>
                      <a:pt x="4049" y="25149"/>
                    </a:lnTo>
                    <a:lnTo>
                      <a:pt x="4268" y="25168"/>
                    </a:lnTo>
                    <a:lnTo>
                      <a:pt x="4495" y="25186"/>
                    </a:lnTo>
                    <a:lnTo>
                      <a:pt x="4742" y="25204"/>
                    </a:lnTo>
                    <a:lnTo>
                      <a:pt x="5261" y="25213"/>
                    </a:lnTo>
                    <a:lnTo>
                      <a:pt x="5836" y="25204"/>
                    </a:lnTo>
                    <a:lnTo>
                      <a:pt x="6456" y="25168"/>
                    </a:lnTo>
                    <a:lnTo>
                      <a:pt x="7113" y="25113"/>
                    </a:lnTo>
                    <a:lnTo>
                      <a:pt x="7796" y="25031"/>
                    </a:lnTo>
                    <a:lnTo>
                      <a:pt x="8152" y="24985"/>
                    </a:lnTo>
                    <a:lnTo>
                      <a:pt x="8508" y="24921"/>
                    </a:lnTo>
                    <a:lnTo>
                      <a:pt x="8882" y="24867"/>
                    </a:lnTo>
                    <a:lnTo>
                      <a:pt x="9246" y="24794"/>
                    </a:lnTo>
                    <a:lnTo>
                      <a:pt x="9629" y="24721"/>
                    </a:lnTo>
                    <a:lnTo>
                      <a:pt x="10003" y="24630"/>
                    </a:lnTo>
                    <a:lnTo>
                      <a:pt x="10395" y="24538"/>
                    </a:lnTo>
                    <a:lnTo>
                      <a:pt x="10778" y="24447"/>
                    </a:lnTo>
                    <a:lnTo>
                      <a:pt x="11170" y="24338"/>
                    </a:lnTo>
                    <a:lnTo>
                      <a:pt x="11553" y="24219"/>
                    </a:lnTo>
                    <a:lnTo>
                      <a:pt x="11945" y="24101"/>
                    </a:lnTo>
                    <a:lnTo>
                      <a:pt x="12337" y="23973"/>
                    </a:lnTo>
                    <a:lnTo>
                      <a:pt x="12730" y="23836"/>
                    </a:lnTo>
                    <a:lnTo>
                      <a:pt x="13122" y="23690"/>
                    </a:lnTo>
                    <a:lnTo>
                      <a:pt x="13514" y="23535"/>
                    </a:lnTo>
                    <a:lnTo>
                      <a:pt x="13897" y="23371"/>
                    </a:lnTo>
                    <a:lnTo>
                      <a:pt x="14280" y="23198"/>
                    </a:lnTo>
                    <a:lnTo>
                      <a:pt x="14663" y="23016"/>
                    </a:lnTo>
                    <a:lnTo>
                      <a:pt x="15037" y="22833"/>
                    </a:lnTo>
                    <a:lnTo>
                      <a:pt x="15410" y="22633"/>
                    </a:lnTo>
                    <a:lnTo>
                      <a:pt x="15775" y="22423"/>
                    </a:lnTo>
                    <a:lnTo>
                      <a:pt x="16140" y="22204"/>
                    </a:lnTo>
                    <a:lnTo>
                      <a:pt x="16496" y="21976"/>
                    </a:lnTo>
                    <a:lnTo>
                      <a:pt x="16842" y="21739"/>
                    </a:lnTo>
                    <a:lnTo>
                      <a:pt x="17189" y="21493"/>
                    </a:lnTo>
                    <a:lnTo>
                      <a:pt x="17517" y="21237"/>
                    </a:lnTo>
                    <a:lnTo>
                      <a:pt x="17845" y="20964"/>
                    </a:lnTo>
                    <a:lnTo>
                      <a:pt x="18155" y="20690"/>
                    </a:lnTo>
                    <a:lnTo>
                      <a:pt x="18456" y="20399"/>
                    </a:lnTo>
                    <a:lnTo>
                      <a:pt x="18757" y="20107"/>
                    </a:lnTo>
                    <a:lnTo>
                      <a:pt x="19040" y="19797"/>
                    </a:lnTo>
                    <a:lnTo>
                      <a:pt x="19304" y="19478"/>
                    </a:lnTo>
                    <a:lnTo>
                      <a:pt x="19569" y="19140"/>
                    </a:lnTo>
                    <a:lnTo>
                      <a:pt x="19815" y="18803"/>
                    </a:lnTo>
                    <a:lnTo>
                      <a:pt x="20043" y="18447"/>
                    </a:lnTo>
                    <a:lnTo>
                      <a:pt x="20262" y="18082"/>
                    </a:lnTo>
                    <a:lnTo>
                      <a:pt x="20462" y="17699"/>
                    </a:lnTo>
                    <a:lnTo>
                      <a:pt x="20645" y="17316"/>
                    </a:lnTo>
                    <a:lnTo>
                      <a:pt x="20818" y="16915"/>
                    </a:lnTo>
                    <a:lnTo>
                      <a:pt x="20973" y="16496"/>
                    </a:lnTo>
                    <a:lnTo>
                      <a:pt x="21110" y="16076"/>
                    </a:lnTo>
                    <a:lnTo>
                      <a:pt x="21228" y="15630"/>
                    </a:lnTo>
                    <a:lnTo>
                      <a:pt x="21328" y="15183"/>
                    </a:lnTo>
                    <a:lnTo>
                      <a:pt x="21411" y="14718"/>
                    </a:lnTo>
                    <a:lnTo>
                      <a:pt x="21456" y="14462"/>
                    </a:lnTo>
                    <a:lnTo>
                      <a:pt x="21520" y="14198"/>
                    </a:lnTo>
                    <a:lnTo>
                      <a:pt x="21593" y="13943"/>
                    </a:lnTo>
                    <a:lnTo>
                      <a:pt x="21684" y="13678"/>
                    </a:lnTo>
                    <a:lnTo>
                      <a:pt x="21775" y="13423"/>
                    </a:lnTo>
                    <a:lnTo>
                      <a:pt x="21885" y="13158"/>
                    </a:lnTo>
                    <a:lnTo>
                      <a:pt x="21994" y="12903"/>
                    </a:lnTo>
                    <a:lnTo>
                      <a:pt x="22113" y="12639"/>
                    </a:lnTo>
                    <a:lnTo>
                      <a:pt x="22368" y="12119"/>
                    </a:lnTo>
                    <a:lnTo>
                      <a:pt x="22642" y="11599"/>
                    </a:lnTo>
                    <a:lnTo>
                      <a:pt x="22906" y="11079"/>
                    </a:lnTo>
                    <a:lnTo>
                      <a:pt x="23170" y="10560"/>
                    </a:lnTo>
                    <a:lnTo>
                      <a:pt x="23417" y="10040"/>
                    </a:lnTo>
                    <a:lnTo>
                      <a:pt x="23535" y="9785"/>
                    </a:lnTo>
                    <a:lnTo>
                      <a:pt x="23635" y="9520"/>
                    </a:lnTo>
                    <a:lnTo>
                      <a:pt x="23736" y="9265"/>
                    </a:lnTo>
                    <a:lnTo>
                      <a:pt x="23818" y="9009"/>
                    </a:lnTo>
                    <a:lnTo>
                      <a:pt x="23891" y="8754"/>
                    </a:lnTo>
                    <a:lnTo>
                      <a:pt x="23955" y="8499"/>
                    </a:lnTo>
                    <a:lnTo>
                      <a:pt x="24000" y="8243"/>
                    </a:lnTo>
                    <a:lnTo>
                      <a:pt x="24037" y="7988"/>
                    </a:lnTo>
                    <a:lnTo>
                      <a:pt x="24055" y="7733"/>
                    </a:lnTo>
                    <a:lnTo>
                      <a:pt x="24055" y="7478"/>
                    </a:lnTo>
                    <a:lnTo>
                      <a:pt x="24028" y="7231"/>
                    </a:lnTo>
                    <a:lnTo>
                      <a:pt x="23991" y="6976"/>
                    </a:lnTo>
                    <a:lnTo>
                      <a:pt x="23927" y="6721"/>
                    </a:lnTo>
                    <a:lnTo>
                      <a:pt x="23891" y="6602"/>
                    </a:lnTo>
                    <a:lnTo>
                      <a:pt x="23845" y="6474"/>
                    </a:lnTo>
                    <a:lnTo>
                      <a:pt x="23754" y="6237"/>
                    </a:lnTo>
                    <a:lnTo>
                      <a:pt x="23654" y="6009"/>
                    </a:lnTo>
                    <a:lnTo>
                      <a:pt x="23544" y="5772"/>
                    </a:lnTo>
                    <a:lnTo>
                      <a:pt x="23435" y="5544"/>
                    </a:lnTo>
                    <a:lnTo>
                      <a:pt x="23325" y="5316"/>
                    </a:lnTo>
                    <a:lnTo>
                      <a:pt x="23198" y="5088"/>
                    </a:lnTo>
                    <a:lnTo>
                      <a:pt x="23070" y="4870"/>
                    </a:lnTo>
                    <a:lnTo>
                      <a:pt x="22942" y="4642"/>
                    </a:lnTo>
                    <a:lnTo>
                      <a:pt x="22806" y="4423"/>
                    </a:lnTo>
                    <a:lnTo>
                      <a:pt x="22660" y="4213"/>
                    </a:lnTo>
                    <a:lnTo>
                      <a:pt x="22514" y="4003"/>
                    </a:lnTo>
                    <a:lnTo>
                      <a:pt x="22368" y="3794"/>
                    </a:lnTo>
                    <a:lnTo>
                      <a:pt x="22204" y="3584"/>
                    </a:lnTo>
                    <a:lnTo>
                      <a:pt x="22049" y="3383"/>
                    </a:lnTo>
                    <a:lnTo>
                      <a:pt x="21885" y="3192"/>
                    </a:lnTo>
                    <a:lnTo>
                      <a:pt x="21711" y="3000"/>
                    </a:lnTo>
                    <a:lnTo>
                      <a:pt x="21538" y="2809"/>
                    </a:lnTo>
                    <a:lnTo>
                      <a:pt x="21356" y="2626"/>
                    </a:lnTo>
                    <a:lnTo>
                      <a:pt x="21173" y="2453"/>
                    </a:lnTo>
                    <a:lnTo>
                      <a:pt x="20982" y="2280"/>
                    </a:lnTo>
                    <a:lnTo>
                      <a:pt x="20790" y="2116"/>
                    </a:lnTo>
                    <a:lnTo>
                      <a:pt x="20590" y="1952"/>
                    </a:lnTo>
                    <a:lnTo>
                      <a:pt x="20389" y="1797"/>
                    </a:lnTo>
                    <a:lnTo>
                      <a:pt x="20189" y="1651"/>
                    </a:lnTo>
                    <a:lnTo>
                      <a:pt x="19979" y="1505"/>
                    </a:lnTo>
                    <a:lnTo>
                      <a:pt x="19760" y="1368"/>
                    </a:lnTo>
                    <a:lnTo>
                      <a:pt x="19550" y="1240"/>
                    </a:lnTo>
                    <a:lnTo>
                      <a:pt x="19322" y="1122"/>
                    </a:lnTo>
                    <a:lnTo>
                      <a:pt x="19103" y="1003"/>
                    </a:lnTo>
                    <a:lnTo>
                      <a:pt x="18876" y="903"/>
                    </a:lnTo>
                    <a:lnTo>
                      <a:pt x="18648" y="803"/>
                    </a:lnTo>
                    <a:lnTo>
                      <a:pt x="18410" y="712"/>
                    </a:lnTo>
                    <a:lnTo>
                      <a:pt x="18073" y="593"/>
                    </a:lnTo>
                    <a:lnTo>
                      <a:pt x="17717" y="484"/>
                    </a:lnTo>
                    <a:lnTo>
                      <a:pt x="17362" y="392"/>
                    </a:lnTo>
                    <a:lnTo>
                      <a:pt x="17006" y="310"/>
                    </a:lnTo>
                    <a:lnTo>
                      <a:pt x="16632" y="237"/>
                    </a:lnTo>
                    <a:lnTo>
                      <a:pt x="16258" y="174"/>
                    </a:lnTo>
                    <a:lnTo>
                      <a:pt x="15885" y="119"/>
                    </a:lnTo>
                    <a:lnTo>
                      <a:pt x="15502" y="82"/>
                    </a:lnTo>
                    <a:lnTo>
                      <a:pt x="15110" y="46"/>
                    </a:lnTo>
                    <a:lnTo>
                      <a:pt x="14727" y="19"/>
                    </a:lnTo>
                    <a:lnTo>
                      <a:pt x="14334" y="9"/>
                    </a:lnTo>
                    <a:lnTo>
                      <a:pt x="13942" y="0"/>
                    </a:ln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723" name="Google Shape;723;p27"/>
            <p:cNvSpPr/>
            <p:nvPr/>
          </p:nvSpPr>
          <p:spPr>
            <a:xfrm flipH="1">
              <a:off x="7136769" y="1963886"/>
              <a:ext cx="1283930" cy="1001055"/>
            </a:xfrm>
            <a:custGeom>
              <a:avLst/>
              <a:gdLst/>
              <a:ahLst/>
              <a:cxnLst/>
              <a:rect l="l" t="t" r="r" b="b"/>
              <a:pathLst>
                <a:path w="37087" h="28916" extrusionOk="0">
                  <a:moveTo>
                    <a:pt x="13734" y="1"/>
                  </a:moveTo>
                  <a:lnTo>
                    <a:pt x="13515" y="19"/>
                  </a:lnTo>
                  <a:lnTo>
                    <a:pt x="13305" y="37"/>
                  </a:lnTo>
                  <a:lnTo>
                    <a:pt x="13095" y="74"/>
                  </a:lnTo>
                  <a:lnTo>
                    <a:pt x="12895" y="110"/>
                  </a:lnTo>
                  <a:lnTo>
                    <a:pt x="12694" y="156"/>
                  </a:lnTo>
                  <a:lnTo>
                    <a:pt x="12493" y="210"/>
                  </a:lnTo>
                  <a:lnTo>
                    <a:pt x="12293" y="274"/>
                  </a:lnTo>
                  <a:lnTo>
                    <a:pt x="12101" y="347"/>
                  </a:lnTo>
                  <a:lnTo>
                    <a:pt x="11919" y="429"/>
                  </a:lnTo>
                  <a:lnTo>
                    <a:pt x="11737" y="521"/>
                  </a:lnTo>
                  <a:lnTo>
                    <a:pt x="11554" y="612"/>
                  </a:lnTo>
                  <a:lnTo>
                    <a:pt x="11381" y="712"/>
                  </a:lnTo>
                  <a:lnTo>
                    <a:pt x="11208" y="821"/>
                  </a:lnTo>
                  <a:lnTo>
                    <a:pt x="11044" y="940"/>
                  </a:lnTo>
                  <a:lnTo>
                    <a:pt x="10879" y="1059"/>
                  </a:lnTo>
                  <a:lnTo>
                    <a:pt x="10724" y="1186"/>
                  </a:lnTo>
                  <a:lnTo>
                    <a:pt x="10579" y="1314"/>
                  </a:lnTo>
                  <a:lnTo>
                    <a:pt x="10433" y="1460"/>
                  </a:lnTo>
                  <a:lnTo>
                    <a:pt x="10296" y="1606"/>
                  </a:lnTo>
                  <a:lnTo>
                    <a:pt x="10159" y="1752"/>
                  </a:lnTo>
                  <a:lnTo>
                    <a:pt x="10031" y="1907"/>
                  </a:lnTo>
                  <a:lnTo>
                    <a:pt x="9913" y="2071"/>
                  </a:lnTo>
                  <a:lnTo>
                    <a:pt x="9803" y="2235"/>
                  </a:lnTo>
                  <a:lnTo>
                    <a:pt x="9694" y="2408"/>
                  </a:lnTo>
                  <a:lnTo>
                    <a:pt x="9594" y="2581"/>
                  </a:lnTo>
                  <a:lnTo>
                    <a:pt x="9493" y="2764"/>
                  </a:lnTo>
                  <a:lnTo>
                    <a:pt x="9411" y="2946"/>
                  </a:lnTo>
                  <a:lnTo>
                    <a:pt x="9329" y="3138"/>
                  </a:lnTo>
                  <a:lnTo>
                    <a:pt x="9256" y="3329"/>
                  </a:lnTo>
                  <a:lnTo>
                    <a:pt x="9193" y="3521"/>
                  </a:lnTo>
                  <a:lnTo>
                    <a:pt x="9138" y="3721"/>
                  </a:lnTo>
                  <a:lnTo>
                    <a:pt x="8901" y="3739"/>
                  </a:lnTo>
                  <a:lnTo>
                    <a:pt x="8664" y="3767"/>
                  </a:lnTo>
                  <a:lnTo>
                    <a:pt x="8427" y="3803"/>
                  </a:lnTo>
                  <a:lnTo>
                    <a:pt x="8199" y="3849"/>
                  </a:lnTo>
                  <a:lnTo>
                    <a:pt x="7961" y="3894"/>
                  </a:lnTo>
                  <a:lnTo>
                    <a:pt x="7734" y="3949"/>
                  </a:lnTo>
                  <a:lnTo>
                    <a:pt x="7515" y="4013"/>
                  </a:lnTo>
                  <a:lnTo>
                    <a:pt x="7296" y="4086"/>
                  </a:lnTo>
                  <a:lnTo>
                    <a:pt x="7077" y="4168"/>
                  </a:lnTo>
                  <a:lnTo>
                    <a:pt x="6858" y="4259"/>
                  </a:lnTo>
                  <a:lnTo>
                    <a:pt x="6648" y="4350"/>
                  </a:lnTo>
                  <a:lnTo>
                    <a:pt x="6448" y="4451"/>
                  </a:lnTo>
                  <a:lnTo>
                    <a:pt x="6238" y="4551"/>
                  </a:lnTo>
                  <a:lnTo>
                    <a:pt x="6037" y="4669"/>
                  </a:lnTo>
                  <a:lnTo>
                    <a:pt x="5846" y="4788"/>
                  </a:lnTo>
                  <a:lnTo>
                    <a:pt x="5654" y="4907"/>
                  </a:lnTo>
                  <a:lnTo>
                    <a:pt x="5472" y="5043"/>
                  </a:lnTo>
                  <a:lnTo>
                    <a:pt x="5290" y="5180"/>
                  </a:lnTo>
                  <a:lnTo>
                    <a:pt x="5107" y="5317"/>
                  </a:lnTo>
                  <a:lnTo>
                    <a:pt x="4943" y="5472"/>
                  </a:lnTo>
                  <a:lnTo>
                    <a:pt x="4770" y="5627"/>
                  </a:lnTo>
                  <a:lnTo>
                    <a:pt x="4615" y="5782"/>
                  </a:lnTo>
                  <a:lnTo>
                    <a:pt x="4451" y="5946"/>
                  </a:lnTo>
                  <a:lnTo>
                    <a:pt x="4305" y="6119"/>
                  </a:lnTo>
                  <a:lnTo>
                    <a:pt x="4159" y="6293"/>
                  </a:lnTo>
                  <a:lnTo>
                    <a:pt x="4013" y="6466"/>
                  </a:lnTo>
                  <a:lnTo>
                    <a:pt x="3885" y="6648"/>
                  </a:lnTo>
                  <a:lnTo>
                    <a:pt x="3749" y="6840"/>
                  </a:lnTo>
                  <a:lnTo>
                    <a:pt x="3630" y="7031"/>
                  </a:lnTo>
                  <a:lnTo>
                    <a:pt x="3512" y="7232"/>
                  </a:lnTo>
                  <a:lnTo>
                    <a:pt x="3402" y="7423"/>
                  </a:lnTo>
                  <a:lnTo>
                    <a:pt x="3302" y="7633"/>
                  </a:lnTo>
                  <a:lnTo>
                    <a:pt x="3120" y="7697"/>
                  </a:lnTo>
                  <a:lnTo>
                    <a:pt x="2946" y="7779"/>
                  </a:lnTo>
                  <a:lnTo>
                    <a:pt x="2773" y="7852"/>
                  </a:lnTo>
                  <a:lnTo>
                    <a:pt x="2609" y="7943"/>
                  </a:lnTo>
                  <a:lnTo>
                    <a:pt x="2445" y="8034"/>
                  </a:lnTo>
                  <a:lnTo>
                    <a:pt x="2281" y="8135"/>
                  </a:lnTo>
                  <a:lnTo>
                    <a:pt x="2126" y="8244"/>
                  </a:lnTo>
                  <a:lnTo>
                    <a:pt x="1971" y="8353"/>
                  </a:lnTo>
                  <a:lnTo>
                    <a:pt x="1825" y="8463"/>
                  </a:lnTo>
                  <a:lnTo>
                    <a:pt x="1688" y="8590"/>
                  </a:lnTo>
                  <a:lnTo>
                    <a:pt x="1551" y="8718"/>
                  </a:lnTo>
                  <a:lnTo>
                    <a:pt x="1414" y="8846"/>
                  </a:lnTo>
                  <a:lnTo>
                    <a:pt x="1287" y="8983"/>
                  </a:lnTo>
                  <a:lnTo>
                    <a:pt x="1159" y="9128"/>
                  </a:lnTo>
                  <a:lnTo>
                    <a:pt x="1040" y="9274"/>
                  </a:lnTo>
                  <a:lnTo>
                    <a:pt x="931" y="9420"/>
                  </a:lnTo>
                  <a:lnTo>
                    <a:pt x="822" y="9575"/>
                  </a:lnTo>
                  <a:lnTo>
                    <a:pt x="721" y="9730"/>
                  </a:lnTo>
                  <a:lnTo>
                    <a:pt x="630" y="9894"/>
                  </a:lnTo>
                  <a:lnTo>
                    <a:pt x="539" y="10059"/>
                  </a:lnTo>
                  <a:lnTo>
                    <a:pt x="457" y="10232"/>
                  </a:lnTo>
                  <a:lnTo>
                    <a:pt x="384" y="10405"/>
                  </a:lnTo>
                  <a:lnTo>
                    <a:pt x="311" y="10587"/>
                  </a:lnTo>
                  <a:lnTo>
                    <a:pt x="247" y="10761"/>
                  </a:lnTo>
                  <a:lnTo>
                    <a:pt x="192" y="10952"/>
                  </a:lnTo>
                  <a:lnTo>
                    <a:pt x="147" y="11135"/>
                  </a:lnTo>
                  <a:lnTo>
                    <a:pt x="101" y="11326"/>
                  </a:lnTo>
                  <a:lnTo>
                    <a:pt x="65" y="11518"/>
                  </a:lnTo>
                  <a:lnTo>
                    <a:pt x="37" y="11709"/>
                  </a:lnTo>
                  <a:lnTo>
                    <a:pt x="19" y="11910"/>
                  </a:lnTo>
                  <a:lnTo>
                    <a:pt x="10" y="12101"/>
                  </a:lnTo>
                  <a:lnTo>
                    <a:pt x="1" y="12311"/>
                  </a:lnTo>
                  <a:lnTo>
                    <a:pt x="10" y="12566"/>
                  </a:lnTo>
                  <a:lnTo>
                    <a:pt x="28" y="12812"/>
                  </a:lnTo>
                  <a:lnTo>
                    <a:pt x="65" y="13059"/>
                  </a:lnTo>
                  <a:lnTo>
                    <a:pt x="101" y="13305"/>
                  </a:lnTo>
                  <a:lnTo>
                    <a:pt x="165" y="13551"/>
                  </a:lnTo>
                  <a:lnTo>
                    <a:pt x="229" y="13779"/>
                  </a:lnTo>
                  <a:lnTo>
                    <a:pt x="302" y="14016"/>
                  </a:lnTo>
                  <a:lnTo>
                    <a:pt x="393" y="14235"/>
                  </a:lnTo>
                  <a:lnTo>
                    <a:pt x="302" y="14508"/>
                  </a:lnTo>
                  <a:lnTo>
                    <a:pt x="229" y="14791"/>
                  </a:lnTo>
                  <a:lnTo>
                    <a:pt x="165" y="15074"/>
                  </a:lnTo>
                  <a:lnTo>
                    <a:pt x="101" y="15356"/>
                  </a:lnTo>
                  <a:lnTo>
                    <a:pt x="65" y="15648"/>
                  </a:lnTo>
                  <a:lnTo>
                    <a:pt x="28" y="15940"/>
                  </a:lnTo>
                  <a:lnTo>
                    <a:pt x="10" y="16241"/>
                  </a:lnTo>
                  <a:lnTo>
                    <a:pt x="1" y="16542"/>
                  </a:lnTo>
                  <a:lnTo>
                    <a:pt x="10" y="16788"/>
                  </a:lnTo>
                  <a:lnTo>
                    <a:pt x="19" y="17034"/>
                  </a:lnTo>
                  <a:lnTo>
                    <a:pt x="47" y="17271"/>
                  </a:lnTo>
                  <a:lnTo>
                    <a:pt x="74" y="17518"/>
                  </a:lnTo>
                  <a:lnTo>
                    <a:pt x="110" y="17755"/>
                  </a:lnTo>
                  <a:lnTo>
                    <a:pt x="156" y="17992"/>
                  </a:lnTo>
                  <a:lnTo>
                    <a:pt x="211" y="18220"/>
                  </a:lnTo>
                  <a:lnTo>
                    <a:pt x="275" y="18457"/>
                  </a:lnTo>
                  <a:lnTo>
                    <a:pt x="338" y="18676"/>
                  </a:lnTo>
                  <a:lnTo>
                    <a:pt x="411" y="18904"/>
                  </a:lnTo>
                  <a:lnTo>
                    <a:pt x="502" y="19122"/>
                  </a:lnTo>
                  <a:lnTo>
                    <a:pt x="594" y="19341"/>
                  </a:lnTo>
                  <a:lnTo>
                    <a:pt x="685" y="19551"/>
                  </a:lnTo>
                  <a:lnTo>
                    <a:pt x="794" y="19761"/>
                  </a:lnTo>
                  <a:lnTo>
                    <a:pt x="904" y="19961"/>
                  </a:lnTo>
                  <a:lnTo>
                    <a:pt x="1022" y="20162"/>
                  </a:lnTo>
                  <a:lnTo>
                    <a:pt x="1141" y="20363"/>
                  </a:lnTo>
                  <a:lnTo>
                    <a:pt x="1278" y="20554"/>
                  </a:lnTo>
                  <a:lnTo>
                    <a:pt x="1414" y="20736"/>
                  </a:lnTo>
                  <a:lnTo>
                    <a:pt x="1551" y="20919"/>
                  </a:lnTo>
                  <a:lnTo>
                    <a:pt x="1706" y="21092"/>
                  </a:lnTo>
                  <a:lnTo>
                    <a:pt x="1852" y="21265"/>
                  </a:lnTo>
                  <a:lnTo>
                    <a:pt x="2016" y="21439"/>
                  </a:lnTo>
                  <a:lnTo>
                    <a:pt x="2180" y="21594"/>
                  </a:lnTo>
                  <a:lnTo>
                    <a:pt x="2354" y="21749"/>
                  </a:lnTo>
                  <a:lnTo>
                    <a:pt x="2527" y="21904"/>
                  </a:lnTo>
                  <a:lnTo>
                    <a:pt x="2709" y="22049"/>
                  </a:lnTo>
                  <a:lnTo>
                    <a:pt x="2892" y="22186"/>
                  </a:lnTo>
                  <a:lnTo>
                    <a:pt x="3083" y="22323"/>
                  </a:lnTo>
                  <a:lnTo>
                    <a:pt x="3275" y="22442"/>
                  </a:lnTo>
                  <a:lnTo>
                    <a:pt x="3475" y="22569"/>
                  </a:lnTo>
                  <a:lnTo>
                    <a:pt x="3676" y="22679"/>
                  </a:lnTo>
                  <a:lnTo>
                    <a:pt x="3721" y="23007"/>
                  </a:lnTo>
                  <a:lnTo>
                    <a:pt x="3776" y="23326"/>
                  </a:lnTo>
                  <a:lnTo>
                    <a:pt x="3849" y="23645"/>
                  </a:lnTo>
                  <a:lnTo>
                    <a:pt x="3931" y="23955"/>
                  </a:lnTo>
                  <a:lnTo>
                    <a:pt x="4031" y="24256"/>
                  </a:lnTo>
                  <a:lnTo>
                    <a:pt x="4141" y="24557"/>
                  </a:lnTo>
                  <a:lnTo>
                    <a:pt x="4268" y="24849"/>
                  </a:lnTo>
                  <a:lnTo>
                    <a:pt x="4405" y="25132"/>
                  </a:lnTo>
                  <a:lnTo>
                    <a:pt x="4560" y="25414"/>
                  </a:lnTo>
                  <a:lnTo>
                    <a:pt x="4724" y="25679"/>
                  </a:lnTo>
                  <a:lnTo>
                    <a:pt x="4898" y="25943"/>
                  </a:lnTo>
                  <a:lnTo>
                    <a:pt x="5080" y="26198"/>
                  </a:lnTo>
                  <a:lnTo>
                    <a:pt x="5281" y="26435"/>
                  </a:lnTo>
                  <a:lnTo>
                    <a:pt x="5481" y="26673"/>
                  </a:lnTo>
                  <a:lnTo>
                    <a:pt x="5700" y="26901"/>
                  </a:lnTo>
                  <a:lnTo>
                    <a:pt x="5928" y="27110"/>
                  </a:lnTo>
                  <a:lnTo>
                    <a:pt x="6165" y="27320"/>
                  </a:lnTo>
                  <a:lnTo>
                    <a:pt x="6411" y="27511"/>
                  </a:lnTo>
                  <a:lnTo>
                    <a:pt x="6667" y="27694"/>
                  </a:lnTo>
                  <a:lnTo>
                    <a:pt x="6931" y="27867"/>
                  </a:lnTo>
                  <a:lnTo>
                    <a:pt x="7196" y="28031"/>
                  </a:lnTo>
                  <a:lnTo>
                    <a:pt x="7478" y="28177"/>
                  </a:lnTo>
                  <a:lnTo>
                    <a:pt x="7761" y="28314"/>
                  </a:lnTo>
                  <a:lnTo>
                    <a:pt x="8053" y="28442"/>
                  </a:lnTo>
                  <a:lnTo>
                    <a:pt x="8354" y="28551"/>
                  </a:lnTo>
                  <a:lnTo>
                    <a:pt x="8664" y="28642"/>
                  </a:lnTo>
                  <a:lnTo>
                    <a:pt x="8974" y="28724"/>
                  </a:lnTo>
                  <a:lnTo>
                    <a:pt x="9293" y="28797"/>
                  </a:lnTo>
                  <a:lnTo>
                    <a:pt x="9612" y="28852"/>
                  </a:lnTo>
                  <a:lnTo>
                    <a:pt x="9940" y="28888"/>
                  </a:lnTo>
                  <a:lnTo>
                    <a:pt x="10269" y="28916"/>
                  </a:lnTo>
                  <a:lnTo>
                    <a:pt x="10925" y="28916"/>
                  </a:lnTo>
                  <a:lnTo>
                    <a:pt x="11235" y="28888"/>
                  </a:lnTo>
                  <a:lnTo>
                    <a:pt x="11536" y="28861"/>
                  </a:lnTo>
                  <a:lnTo>
                    <a:pt x="11837" y="28815"/>
                  </a:lnTo>
                  <a:lnTo>
                    <a:pt x="12138" y="28752"/>
                  </a:lnTo>
                  <a:lnTo>
                    <a:pt x="12430" y="28679"/>
                  </a:lnTo>
                  <a:lnTo>
                    <a:pt x="12721" y="28597"/>
                  </a:lnTo>
                  <a:lnTo>
                    <a:pt x="13004" y="28496"/>
                  </a:lnTo>
                  <a:lnTo>
                    <a:pt x="13278" y="28387"/>
                  </a:lnTo>
                  <a:lnTo>
                    <a:pt x="13551" y="28268"/>
                  </a:lnTo>
                  <a:lnTo>
                    <a:pt x="13816" y="28141"/>
                  </a:lnTo>
                  <a:lnTo>
                    <a:pt x="14071" y="27995"/>
                  </a:lnTo>
                  <a:lnTo>
                    <a:pt x="14326" y="27849"/>
                  </a:lnTo>
                  <a:lnTo>
                    <a:pt x="14572" y="27685"/>
                  </a:lnTo>
                  <a:lnTo>
                    <a:pt x="14810" y="27511"/>
                  </a:lnTo>
                  <a:lnTo>
                    <a:pt x="15038" y="27329"/>
                  </a:lnTo>
                  <a:lnTo>
                    <a:pt x="15256" y="27147"/>
                  </a:lnTo>
                  <a:lnTo>
                    <a:pt x="15475" y="26946"/>
                  </a:lnTo>
                  <a:lnTo>
                    <a:pt x="15676" y="26736"/>
                  </a:lnTo>
                  <a:lnTo>
                    <a:pt x="15876" y="26518"/>
                  </a:lnTo>
                  <a:lnTo>
                    <a:pt x="16059" y="26290"/>
                  </a:lnTo>
                  <a:lnTo>
                    <a:pt x="16241" y="26062"/>
                  </a:lnTo>
                  <a:lnTo>
                    <a:pt x="16405" y="25825"/>
                  </a:lnTo>
                  <a:lnTo>
                    <a:pt x="16560" y="25569"/>
                  </a:lnTo>
                  <a:lnTo>
                    <a:pt x="16715" y="25323"/>
                  </a:lnTo>
                  <a:lnTo>
                    <a:pt x="16852" y="25059"/>
                  </a:lnTo>
                  <a:lnTo>
                    <a:pt x="16980" y="24794"/>
                  </a:lnTo>
                  <a:lnTo>
                    <a:pt x="17089" y="24521"/>
                  </a:lnTo>
                  <a:lnTo>
                    <a:pt x="17199" y="24238"/>
                  </a:lnTo>
                  <a:lnTo>
                    <a:pt x="17290" y="23955"/>
                  </a:lnTo>
                  <a:lnTo>
                    <a:pt x="17363" y="23663"/>
                  </a:lnTo>
                  <a:lnTo>
                    <a:pt x="17436" y="23372"/>
                  </a:lnTo>
                  <a:lnTo>
                    <a:pt x="17636" y="23527"/>
                  </a:lnTo>
                  <a:lnTo>
                    <a:pt x="17846" y="23682"/>
                  </a:lnTo>
                  <a:lnTo>
                    <a:pt x="18065" y="23818"/>
                  </a:lnTo>
                  <a:lnTo>
                    <a:pt x="18293" y="23955"/>
                  </a:lnTo>
                  <a:lnTo>
                    <a:pt x="18521" y="24083"/>
                  </a:lnTo>
                  <a:lnTo>
                    <a:pt x="18758" y="24192"/>
                  </a:lnTo>
                  <a:lnTo>
                    <a:pt x="18995" y="24302"/>
                  </a:lnTo>
                  <a:lnTo>
                    <a:pt x="19241" y="24393"/>
                  </a:lnTo>
                  <a:lnTo>
                    <a:pt x="19487" y="24475"/>
                  </a:lnTo>
                  <a:lnTo>
                    <a:pt x="19743" y="24557"/>
                  </a:lnTo>
                  <a:lnTo>
                    <a:pt x="20007" y="24621"/>
                  </a:lnTo>
                  <a:lnTo>
                    <a:pt x="20272" y="24666"/>
                  </a:lnTo>
                  <a:lnTo>
                    <a:pt x="20536" y="24712"/>
                  </a:lnTo>
                  <a:lnTo>
                    <a:pt x="20810" y="24739"/>
                  </a:lnTo>
                  <a:lnTo>
                    <a:pt x="21083" y="24758"/>
                  </a:lnTo>
                  <a:lnTo>
                    <a:pt x="21357" y="24767"/>
                  </a:lnTo>
                  <a:lnTo>
                    <a:pt x="21585" y="24758"/>
                  </a:lnTo>
                  <a:lnTo>
                    <a:pt x="21813" y="24749"/>
                  </a:lnTo>
                  <a:lnTo>
                    <a:pt x="22032" y="24730"/>
                  </a:lnTo>
                  <a:lnTo>
                    <a:pt x="22259" y="24703"/>
                  </a:lnTo>
                  <a:lnTo>
                    <a:pt x="22478" y="24666"/>
                  </a:lnTo>
                  <a:lnTo>
                    <a:pt x="22688" y="24621"/>
                  </a:lnTo>
                  <a:lnTo>
                    <a:pt x="22907" y="24575"/>
                  </a:lnTo>
                  <a:lnTo>
                    <a:pt x="23117" y="24511"/>
                  </a:lnTo>
                  <a:lnTo>
                    <a:pt x="23317" y="24448"/>
                  </a:lnTo>
                  <a:lnTo>
                    <a:pt x="23527" y="24375"/>
                  </a:lnTo>
                  <a:lnTo>
                    <a:pt x="23718" y="24302"/>
                  </a:lnTo>
                  <a:lnTo>
                    <a:pt x="23919" y="24220"/>
                  </a:lnTo>
                  <a:lnTo>
                    <a:pt x="24111" y="24128"/>
                  </a:lnTo>
                  <a:lnTo>
                    <a:pt x="24302" y="24028"/>
                  </a:lnTo>
                  <a:lnTo>
                    <a:pt x="24484" y="23919"/>
                  </a:lnTo>
                  <a:lnTo>
                    <a:pt x="24667" y="23809"/>
                  </a:lnTo>
                  <a:lnTo>
                    <a:pt x="24849" y="23700"/>
                  </a:lnTo>
                  <a:lnTo>
                    <a:pt x="25022" y="23572"/>
                  </a:lnTo>
                  <a:lnTo>
                    <a:pt x="25187" y="23445"/>
                  </a:lnTo>
                  <a:lnTo>
                    <a:pt x="25351" y="23317"/>
                  </a:lnTo>
                  <a:lnTo>
                    <a:pt x="25515" y="23171"/>
                  </a:lnTo>
                  <a:lnTo>
                    <a:pt x="25670" y="23034"/>
                  </a:lnTo>
                  <a:lnTo>
                    <a:pt x="25816" y="22879"/>
                  </a:lnTo>
                  <a:lnTo>
                    <a:pt x="25962" y="22733"/>
                  </a:lnTo>
                  <a:lnTo>
                    <a:pt x="26108" y="22569"/>
                  </a:lnTo>
                  <a:lnTo>
                    <a:pt x="26235" y="22405"/>
                  </a:lnTo>
                  <a:lnTo>
                    <a:pt x="26363" y="22241"/>
                  </a:lnTo>
                  <a:lnTo>
                    <a:pt x="26491" y="22068"/>
                  </a:lnTo>
                  <a:lnTo>
                    <a:pt x="26609" y="21885"/>
                  </a:lnTo>
                  <a:lnTo>
                    <a:pt x="26718" y="21712"/>
                  </a:lnTo>
                  <a:lnTo>
                    <a:pt x="26828" y="21521"/>
                  </a:lnTo>
                  <a:lnTo>
                    <a:pt x="26928" y="21338"/>
                  </a:lnTo>
                  <a:lnTo>
                    <a:pt x="27038" y="21347"/>
                  </a:lnTo>
                  <a:lnTo>
                    <a:pt x="27329" y="21347"/>
                  </a:lnTo>
                  <a:lnTo>
                    <a:pt x="27503" y="21329"/>
                  </a:lnTo>
                  <a:lnTo>
                    <a:pt x="27676" y="21311"/>
                  </a:lnTo>
                  <a:lnTo>
                    <a:pt x="27840" y="21283"/>
                  </a:lnTo>
                  <a:lnTo>
                    <a:pt x="28004" y="21247"/>
                  </a:lnTo>
                  <a:lnTo>
                    <a:pt x="28168" y="21201"/>
                  </a:lnTo>
                  <a:lnTo>
                    <a:pt x="28332" y="21156"/>
                  </a:lnTo>
                  <a:lnTo>
                    <a:pt x="28487" y="21101"/>
                  </a:lnTo>
                  <a:lnTo>
                    <a:pt x="28643" y="21037"/>
                  </a:lnTo>
                  <a:lnTo>
                    <a:pt x="28788" y="20964"/>
                  </a:lnTo>
                  <a:lnTo>
                    <a:pt x="28934" y="20891"/>
                  </a:lnTo>
                  <a:lnTo>
                    <a:pt x="29080" y="20800"/>
                  </a:lnTo>
                  <a:lnTo>
                    <a:pt x="29217" y="20718"/>
                  </a:lnTo>
                  <a:lnTo>
                    <a:pt x="29354" y="20618"/>
                  </a:lnTo>
                  <a:lnTo>
                    <a:pt x="29481" y="20518"/>
                  </a:lnTo>
                  <a:lnTo>
                    <a:pt x="29609" y="20417"/>
                  </a:lnTo>
                  <a:lnTo>
                    <a:pt x="29910" y="20463"/>
                  </a:lnTo>
                  <a:lnTo>
                    <a:pt x="30220" y="20508"/>
                  </a:lnTo>
                  <a:lnTo>
                    <a:pt x="30530" y="20527"/>
                  </a:lnTo>
                  <a:lnTo>
                    <a:pt x="30849" y="20536"/>
                  </a:lnTo>
                  <a:lnTo>
                    <a:pt x="31177" y="20527"/>
                  </a:lnTo>
                  <a:lnTo>
                    <a:pt x="31488" y="20508"/>
                  </a:lnTo>
                  <a:lnTo>
                    <a:pt x="31798" y="20463"/>
                  </a:lnTo>
                  <a:lnTo>
                    <a:pt x="32108" y="20408"/>
                  </a:lnTo>
                  <a:lnTo>
                    <a:pt x="32409" y="20344"/>
                  </a:lnTo>
                  <a:lnTo>
                    <a:pt x="32709" y="20262"/>
                  </a:lnTo>
                  <a:lnTo>
                    <a:pt x="32992" y="20162"/>
                  </a:lnTo>
                  <a:lnTo>
                    <a:pt x="33275" y="20052"/>
                  </a:lnTo>
                  <a:lnTo>
                    <a:pt x="33557" y="19925"/>
                  </a:lnTo>
                  <a:lnTo>
                    <a:pt x="33822" y="19788"/>
                  </a:lnTo>
                  <a:lnTo>
                    <a:pt x="34086" y="19633"/>
                  </a:lnTo>
                  <a:lnTo>
                    <a:pt x="34333" y="19478"/>
                  </a:lnTo>
                  <a:lnTo>
                    <a:pt x="34579" y="19305"/>
                  </a:lnTo>
                  <a:lnTo>
                    <a:pt x="34816" y="19113"/>
                  </a:lnTo>
                  <a:lnTo>
                    <a:pt x="35044" y="18922"/>
                  </a:lnTo>
                  <a:lnTo>
                    <a:pt x="35254" y="18712"/>
                  </a:lnTo>
                  <a:lnTo>
                    <a:pt x="35463" y="18493"/>
                  </a:lnTo>
                  <a:lnTo>
                    <a:pt x="35664" y="18274"/>
                  </a:lnTo>
                  <a:lnTo>
                    <a:pt x="35846" y="18037"/>
                  </a:lnTo>
                  <a:lnTo>
                    <a:pt x="36019" y="17791"/>
                  </a:lnTo>
                  <a:lnTo>
                    <a:pt x="36184" y="17536"/>
                  </a:lnTo>
                  <a:lnTo>
                    <a:pt x="36330" y="17280"/>
                  </a:lnTo>
                  <a:lnTo>
                    <a:pt x="36466" y="17007"/>
                  </a:lnTo>
                  <a:lnTo>
                    <a:pt x="36594" y="16733"/>
                  </a:lnTo>
                  <a:lnTo>
                    <a:pt x="36703" y="16451"/>
                  </a:lnTo>
                  <a:lnTo>
                    <a:pt x="36804" y="16159"/>
                  </a:lnTo>
                  <a:lnTo>
                    <a:pt x="36886" y="15867"/>
                  </a:lnTo>
                  <a:lnTo>
                    <a:pt x="36959" y="15566"/>
                  </a:lnTo>
                  <a:lnTo>
                    <a:pt x="37013" y="15256"/>
                  </a:lnTo>
                  <a:lnTo>
                    <a:pt x="37050" y="14946"/>
                  </a:lnTo>
                  <a:lnTo>
                    <a:pt x="37077" y="14627"/>
                  </a:lnTo>
                  <a:lnTo>
                    <a:pt x="37086" y="14308"/>
                  </a:lnTo>
                  <a:lnTo>
                    <a:pt x="37077" y="14007"/>
                  </a:lnTo>
                  <a:lnTo>
                    <a:pt x="37050" y="13715"/>
                  </a:lnTo>
                  <a:lnTo>
                    <a:pt x="37023" y="13423"/>
                  </a:lnTo>
                  <a:lnTo>
                    <a:pt x="36968" y="13141"/>
                  </a:lnTo>
                  <a:lnTo>
                    <a:pt x="36913" y="12858"/>
                  </a:lnTo>
                  <a:lnTo>
                    <a:pt x="36840" y="12575"/>
                  </a:lnTo>
                  <a:lnTo>
                    <a:pt x="36749" y="12302"/>
                  </a:lnTo>
                  <a:lnTo>
                    <a:pt x="36658" y="12037"/>
                  </a:lnTo>
                  <a:lnTo>
                    <a:pt x="36548" y="11782"/>
                  </a:lnTo>
                  <a:lnTo>
                    <a:pt x="36421" y="11527"/>
                  </a:lnTo>
                  <a:lnTo>
                    <a:pt x="36293" y="11271"/>
                  </a:lnTo>
                  <a:lnTo>
                    <a:pt x="36147" y="11034"/>
                  </a:lnTo>
                  <a:lnTo>
                    <a:pt x="36001" y="10797"/>
                  </a:lnTo>
                  <a:lnTo>
                    <a:pt x="35837" y="10569"/>
                  </a:lnTo>
                  <a:lnTo>
                    <a:pt x="35664" y="10350"/>
                  </a:lnTo>
                  <a:lnTo>
                    <a:pt x="35481" y="10141"/>
                  </a:lnTo>
                  <a:lnTo>
                    <a:pt x="35509" y="9858"/>
                  </a:lnTo>
                  <a:lnTo>
                    <a:pt x="35518" y="9712"/>
                  </a:lnTo>
                  <a:lnTo>
                    <a:pt x="35527" y="9566"/>
                  </a:lnTo>
                  <a:lnTo>
                    <a:pt x="35518" y="9347"/>
                  </a:lnTo>
                  <a:lnTo>
                    <a:pt x="35500" y="9128"/>
                  </a:lnTo>
                  <a:lnTo>
                    <a:pt x="35472" y="8910"/>
                  </a:lnTo>
                  <a:lnTo>
                    <a:pt x="35436" y="8700"/>
                  </a:lnTo>
                  <a:lnTo>
                    <a:pt x="35390" y="8490"/>
                  </a:lnTo>
                  <a:lnTo>
                    <a:pt x="35336" y="8290"/>
                  </a:lnTo>
                  <a:lnTo>
                    <a:pt x="35263" y="8089"/>
                  </a:lnTo>
                  <a:lnTo>
                    <a:pt x="35190" y="7888"/>
                  </a:lnTo>
                  <a:lnTo>
                    <a:pt x="35098" y="7697"/>
                  </a:lnTo>
                  <a:lnTo>
                    <a:pt x="35007" y="7514"/>
                  </a:lnTo>
                  <a:lnTo>
                    <a:pt x="34898" y="7332"/>
                  </a:lnTo>
                  <a:lnTo>
                    <a:pt x="34788" y="7159"/>
                  </a:lnTo>
                  <a:lnTo>
                    <a:pt x="34670" y="6995"/>
                  </a:lnTo>
                  <a:lnTo>
                    <a:pt x="34542" y="6831"/>
                  </a:lnTo>
                  <a:lnTo>
                    <a:pt x="34405" y="6676"/>
                  </a:lnTo>
                  <a:lnTo>
                    <a:pt x="34269" y="6530"/>
                  </a:lnTo>
                  <a:lnTo>
                    <a:pt x="34114" y="6384"/>
                  </a:lnTo>
                  <a:lnTo>
                    <a:pt x="33959" y="6247"/>
                  </a:lnTo>
                  <a:lnTo>
                    <a:pt x="33795" y="6119"/>
                  </a:lnTo>
                  <a:lnTo>
                    <a:pt x="33630" y="6001"/>
                  </a:lnTo>
                  <a:lnTo>
                    <a:pt x="33457" y="5891"/>
                  </a:lnTo>
                  <a:lnTo>
                    <a:pt x="33275" y="5782"/>
                  </a:lnTo>
                  <a:lnTo>
                    <a:pt x="33092" y="5691"/>
                  </a:lnTo>
                  <a:lnTo>
                    <a:pt x="32901" y="5600"/>
                  </a:lnTo>
                  <a:lnTo>
                    <a:pt x="32700" y="5527"/>
                  </a:lnTo>
                  <a:lnTo>
                    <a:pt x="32500" y="5463"/>
                  </a:lnTo>
                  <a:lnTo>
                    <a:pt x="32299" y="5399"/>
                  </a:lnTo>
                  <a:lnTo>
                    <a:pt x="32089" y="5353"/>
                  </a:lnTo>
                  <a:lnTo>
                    <a:pt x="31880" y="5317"/>
                  </a:lnTo>
                  <a:lnTo>
                    <a:pt x="31661" y="5290"/>
                  </a:lnTo>
                  <a:lnTo>
                    <a:pt x="31442" y="5271"/>
                  </a:lnTo>
                  <a:lnTo>
                    <a:pt x="31223" y="5262"/>
                  </a:lnTo>
                  <a:lnTo>
                    <a:pt x="30968" y="5271"/>
                  </a:lnTo>
                  <a:lnTo>
                    <a:pt x="30712" y="5299"/>
                  </a:lnTo>
                  <a:lnTo>
                    <a:pt x="30667" y="5125"/>
                  </a:lnTo>
                  <a:lnTo>
                    <a:pt x="30612" y="4961"/>
                  </a:lnTo>
                  <a:lnTo>
                    <a:pt x="30548" y="4788"/>
                  </a:lnTo>
                  <a:lnTo>
                    <a:pt x="30475" y="4633"/>
                  </a:lnTo>
                  <a:lnTo>
                    <a:pt x="30402" y="4469"/>
                  </a:lnTo>
                  <a:lnTo>
                    <a:pt x="30320" y="4314"/>
                  </a:lnTo>
                  <a:lnTo>
                    <a:pt x="30238" y="4159"/>
                  </a:lnTo>
                  <a:lnTo>
                    <a:pt x="30138" y="4013"/>
                  </a:lnTo>
                  <a:lnTo>
                    <a:pt x="30038" y="3867"/>
                  </a:lnTo>
                  <a:lnTo>
                    <a:pt x="29937" y="3730"/>
                  </a:lnTo>
                  <a:lnTo>
                    <a:pt x="29828" y="3593"/>
                  </a:lnTo>
                  <a:lnTo>
                    <a:pt x="29709" y="3466"/>
                  </a:lnTo>
                  <a:lnTo>
                    <a:pt x="29591" y="3338"/>
                  </a:lnTo>
                  <a:lnTo>
                    <a:pt x="29463" y="3220"/>
                  </a:lnTo>
                  <a:lnTo>
                    <a:pt x="29336" y="3101"/>
                  </a:lnTo>
                  <a:lnTo>
                    <a:pt x="29199" y="2992"/>
                  </a:lnTo>
                  <a:lnTo>
                    <a:pt x="29062" y="2891"/>
                  </a:lnTo>
                  <a:lnTo>
                    <a:pt x="28916" y="2791"/>
                  </a:lnTo>
                  <a:lnTo>
                    <a:pt x="28770" y="2691"/>
                  </a:lnTo>
                  <a:lnTo>
                    <a:pt x="28624" y="2609"/>
                  </a:lnTo>
                  <a:lnTo>
                    <a:pt x="28469" y="2527"/>
                  </a:lnTo>
                  <a:lnTo>
                    <a:pt x="28305" y="2454"/>
                  </a:lnTo>
                  <a:lnTo>
                    <a:pt x="28141" y="2381"/>
                  </a:lnTo>
                  <a:lnTo>
                    <a:pt x="27977" y="2317"/>
                  </a:lnTo>
                  <a:lnTo>
                    <a:pt x="27813" y="2262"/>
                  </a:lnTo>
                  <a:lnTo>
                    <a:pt x="27639" y="2217"/>
                  </a:lnTo>
                  <a:lnTo>
                    <a:pt x="27466" y="2171"/>
                  </a:lnTo>
                  <a:lnTo>
                    <a:pt x="27284" y="2134"/>
                  </a:lnTo>
                  <a:lnTo>
                    <a:pt x="27101" y="2107"/>
                  </a:lnTo>
                  <a:lnTo>
                    <a:pt x="26919" y="2089"/>
                  </a:lnTo>
                  <a:lnTo>
                    <a:pt x="26737" y="2080"/>
                  </a:lnTo>
                  <a:lnTo>
                    <a:pt x="26336" y="2080"/>
                  </a:lnTo>
                  <a:lnTo>
                    <a:pt x="26135" y="2098"/>
                  </a:lnTo>
                  <a:lnTo>
                    <a:pt x="25925" y="2125"/>
                  </a:lnTo>
                  <a:lnTo>
                    <a:pt x="25725" y="2162"/>
                  </a:lnTo>
                  <a:lnTo>
                    <a:pt x="25524" y="2207"/>
                  </a:lnTo>
                  <a:lnTo>
                    <a:pt x="25323" y="2253"/>
                  </a:lnTo>
                  <a:lnTo>
                    <a:pt x="25132" y="2317"/>
                  </a:lnTo>
                  <a:lnTo>
                    <a:pt x="24940" y="2390"/>
                  </a:lnTo>
                  <a:lnTo>
                    <a:pt x="24731" y="2244"/>
                  </a:lnTo>
                  <a:lnTo>
                    <a:pt x="24503" y="2107"/>
                  </a:lnTo>
                  <a:lnTo>
                    <a:pt x="24275" y="1970"/>
                  </a:lnTo>
                  <a:lnTo>
                    <a:pt x="24047" y="1852"/>
                  </a:lnTo>
                  <a:lnTo>
                    <a:pt x="23810" y="1733"/>
                  </a:lnTo>
                  <a:lnTo>
                    <a:pt x="23563" y="1633"/>
                  </a:lnTo>
                  <a:lnTo>
                    <a:pt x="23317" y="1533"/>
                  </a:lnTo>
                  <a:lnTo>
                    <a:pt x="23062" y="1451"/>
                  </a:lnTo>
                  <a:lnTo>
                    <a:pt x="22807" y="1369"/>
                  </a:lnTo>
                  <a:lnTo>
                    <a:pt x="22551" y="1305"/>
                  </a:lnTo>
                  <a:lnTo>
                    <a:pt x="22287" y="1250"/>
                  </a:lnTo>
                  <a:lnTo>
                    <a:pt x="22022" y="1195"/>
                  </a:lnTo>
                  <a:lnTo>
                    <a:pt x="21749" y="1159"/>
                  </a:lnTo>
                  <a:lnTo>
                    <a:pt x="21475" y="1131"/>
                  </a:lnTo>
                  <a:lnTo>
                    <a:pt x="21193" y="1113"/>
                  </a:lnTo>
                  <a:lnTo>
                    <a:pt x="20709" y="1113"/>
                  </a:lnTo>
                  <a:lnTo>
                    <a:pt x="20500" y="1122"/>
                  </a:lnTo>
                  <a:lnTo>
                    <a:pt x="20299" y="1141"/>
                  </a:lnTo>
                  <a:lnTo>
                    <a:pt x="20089" y="1159"/>
                  </a:lnTo>
                  <a:lnTo>
                    <a:pt x="19889" y="1186"/>
                  </a:lnTo>
                  <a:lnTo>
                    <a:pt x="19688" y="1223"/>
                  </a:lnTo>
                  <a:lnTo>
                    <a:pt x="19487" y="1259"/>
                  </a:lnTo>
                  <a:lnTo>
                    <a:pt x="19296" y="1305"/>
                  </a:lnTo>
                  <a:lnTo>
                    <a:pt x="19095" y="1350"/>
                  </a:lnTo>
                  <a:lnTo>
                    <a:pt x="18904" y="1405"/>
                  </a:lnTo>
                  <a:lnTo>
                    <a:pt x="18721" y="1469"/>
                  </a:lnTo>
                  <a:lnTo>
                    <a:pt x="18530" y="1533"/>
                  </a:lnTo>
                  <a:lnTo>
                    <a:pt x="18348" y="1606"/>
                  </a:lnTo>
                  <a:lnTo>
                    <a:pt x="18165" y="1679"/>
                  </a:lnTo>
                  <a:lnTo>
                    <a:pt x="17983" y="1761"/>
                  </a:lnTo>
                  <a:lnTo>
                    <a:pt x="17810" y="1843"/>
                  </a:lnTo>
                  <a:lnTo>
                    <a:pt x="17627" y="1633"/>
                  </a:lnTo>
                  <a:lnTo>
                    <a:pt x="17445" y="1441"/>
                  </a:lnTo>
                  <a:lnTo>
                    <a:pt x="17244" y="1250"/>
                  </a:lnTo>
                  <a:lnTo>
                    <a:pt x="17035" y="1077"/>
                  </a:lnTo>
                  <a:lnTo>
                    <a:pt x="16825" y="913"/>
                  </a:lnTo>
                  <a:lnTo>
                    <a:pt x="16597" y="767"/>
                  </a:lnTo>
                  <a:lnTo>
                    <a:pt x="16360" y="621"/>
                  </a:lnTo>
                  <a:lnTo>
                    <a:pt x="16123" y="502"/>
                  </a:lnTo>
                  <a:lnTo>
                    <a:pt x="15867" y="384"/>
                  </a:lnTo>
                  <a:lnTo>
                    <a:pt x="15612" y="283"/>
                  </a:lnTo>
                  <a:lnTo>
                    <a:pt x="15348" y="201"/>
                  </a:lnTo>
                  <a:lnTo>
                    <a:pt x="15083" y="128"/>
                  </a:lnTo>
                  <a:lnTo>
                    <a:pt x="14800" y="74"/>
                  </a:lnTo>
                  <a:lnTo>
                    <a:pt x="14518" y="28"/>
                  </a:lnTo>
                  <a:lnTo>
                    <a:pt x="14235" y="10"/>
                  </a:lnTo>
                  <a:lnTo>
                    <a:pt x="139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4" name="Google Shape;724;p27"/>
            <p:cNvSpPr/>
            <p:nvPr/>
          </p:nvSpPr>
          <p:spPr>
            <a:xfrm flipH="1">
              <a:off x="7913660" y="2083221"/>
              <a:ext cx="189126" cy="332450"/>
            </a:xfrm>
            <a:custGeom>
              <a:avLst/>
              <a:gdLst/>
              <a:ahLst/>
              <a:cxnLst/>
              <a:rect l="l" t="t" r="r" b="b"/>
              <a:pathLst>
                <a:path w="5463" h="9603" extrusionOk="0">
                  <a:moveTo>
                    <a:pt x="0" y="1"/>
                  </a:moveTo>
                  <a:lnTo>
                    <a:pt x="0" y="529"/>
                  </a:lnTo>
                  <a:lnTo>
                    <a:pt x="256" y="539"/>
                  </a:lnTo>
                  <a:lnTo>
                    <a:pt x="511" y="557"/>
                  </a:lnTo>
                  <a:lnTo>
                    <a:pt x="757" y="584"/>
                  </a:lnTo>
                  <a:lnTo>
                    <a:pt x="994" y="630"/>
                  </a:lnTo>
                  <a:lnTo>
                    <a:pt x="1231" y="684"/>
                  </a:lnTo>
                  <a:lnTo>
                    <a:pt x="1468" y="748"/>
                  </a:lnTo>
                  <a:lnTo>
                    <a:pt x="1696" y="830"/>
                  </a:lnTo>
                  <a:lnTo>
                    <a:pt x="1924" y="912"/>
                  </a:lnTo>
                  <a:lnTo>
                    <a:pt x="2143" y="1013"/>
                  </a:lnTo>
                  <a:lnTo>
                    <a:pt x="2353" y="1122"/>
                  </a:lnTo>
                  <a:lnTo>
                    <a:pt x="2563" y="1241"/>
                  </a:lnTo>
                  <a:lnTo>
                    <a:pt x="2754" y="1368"/>
                  </a:lnTo>
                  <a:lnTo>
                    <a:pt x="2955" y="1505"/>
                  </a:lnTo>
                  <a:lnTo>
                    <a:pt x="3137" y="1660"/>
                  </a:lnTo>
                  <a:lnTo>
                    <a:pt x="3320" y="1815"/>
                  </a:lnTo>
                  <a:lnTo>
                    <a:pt x="3493" y="1970"/>
                  </a:lnTo>
                  <a:lnTo>
                    <a:pt x="3648" y="2143"/>
                  </a:lnTo>
                  <a:lnTo>
                    <a:pt x="3803" y="2326"/>
                  </a:lnTo>
                  <a:lnTo>
                    <a:pt x="3958" y="2508"/>
                  </a:lnTo>
                  <a:lnTo>
                    <a:pt x="4095" y="2700"/>
                  </a:lnTo>
                  <a:lnTo>
                    <a:pt x="4222" y="2900"/>
                  </a:lnTo>
                  <a:lnTo>
                    <a:pt x="4341" y="3110"/>
                  </a:lnTo>
                  <a:lnTo>
                    <a:pt x="4450" y="3320"/>
                  </a:lnTo>
                  <a:lnTo>
                    <a:pt x="4551" y="3539"/>
                  </a:lnTo>
                  <a:lnTo>
                    <a:pt x="4633" y="3767"/>
                  </a:lnTo>
                  <a:lnTo>
                    <a:pt x="4715" y="3995"/>
                  </a:lnTo>
                  <a:lnTo>
                    <a:pt x="4779" y="4232"/>
                  </a:lnTo>
                  <a:lnTo>
                    <a:pt x="4833" y="4469"/>
                  </a:lnTo>
                  <a:lnTo>
                    <a:pt x="4879" y="4706"/>
                  </a:lnTo>
                  <a:lnTo>
                    <a:pt x="4906" y="4952"/>
                  </a:lnTo>
                  <a:lnTo>
                    <a:pt x="4924" y="5207"/>
                  </a:lnTo>
                  <a:lnTo>
                    <a:pt x="4934" y="5453"/>
                  </a:lnTo>
                  <a:lnTo>
                    <a:pt x="4924" y="5727"/>
                  </a:lnTo>
                  <a:lnTo>
                    <a:pt x="4906" y="5991"/>
                  </a:lnTo>
                  <a:lnTo>
                    <a:pt x="4870" y="6256"/>
                  </a:lnTo>
                  <a:lnTo>
                    <a:pt x="4815" y="6520"/>
                  </a:lnTo>
                  <a:lnTo>
                    <a:pt x="4751" y="6776"/>
                  </a:lnTo>
                  <a:lnTo>
                    <a:pt x="4678" y="7031"/>
                  </a:lnTo>
                  <a:lnTo>
                    <a:pt x="4587" y="7277"/>
                  </a:lnTo>
                  <a:lnTo>
                    <a:pt x="4487" y="7523"/>
                  </a:lnTo>
                  <a:lnTo>
                    <a:pt x="4368" y="7760"/>
                  </a:lnTo>
                  <a:lnTo>
                    <a:pt x="4231" y="7988"/>
                  </a:lnTo>
                  <a:lnTo>
                    <a:pt x="4095" y="8207"/>
                  </a:lnTo>
                  <a:lnTo>
                    <a:pt x="3940" y="8426"/>
                  </a:lnTo>
                  <a:lnTo>
                    <a:pt x="3775" y="8636"/>
                  </a:lnTo>
                  <a:lnTo>
                    <a:pt x="3593" y="8836"/>
                  </a:lnTo>
                  <a:lnTo>
                    <a:pt x="3411" y="9028"/>
                  </a:lnTo>
                  <a:lnTo>
                    <a:pt x="3210" y="9201"/>
                  </a:lnTo>
                  <a:lnTo>
                    <a:pt x="3548" y="9602"/>
                  </a:lnTo>
                  <a:lnTo>
                    <a:pt x="3766" y="9402"/>
                  </a:lnTo>
                  <a:lnTo>
                    <a:pt x="3976" y="9192"/>
                  </a:lnTo>
                  <a:lnTo>
                    <a:pt x="4177" y="8973"/>
                  </a:lnTo>
                  <a:lnTo>
                    <a:pt x="4359" y="8745"/>
                  </a:lnTo>
                  <a:lnTo>
                    <a:pt x="4532" y="8508"/>
                  </a:lnTo>
                  <a:lnTo>
                    <a:pt x="4687" y="8253"/>
                  </a:lnTo>
                  <a:lnTo>
                    <a:pt x="4833" y="8007"/>
                  </a:lnTo>
                  <a:lnTo>
                    <a:pt x="4961" y="7742"/>
                  </a:lnTo>
                  <a:lnTo>
                    <a:pt x="5070" y="7469"/>
                  </a:lnTo>
                  <a:lnTo>
                    <a:pt x="5180" y="7195"/>
                  </a:lnTo>
                  <a:lnTo>
                    <a:pt x="5262" y="6922"/>
                  </a:lnTo>
                  <a:lnTo>
                    <a:pt x="5335" y="6630"/>
                  </a:lnTo>
                  <a:lnTo>
                    <a:pt x="5389" y="6347"/>
                  </a:lnTo>
                  <a:lnTo>
                    <a:pt x="5426" y="6055"/>
                  </a:lnTo>
                  <a:lnTo>
                    <a:pt x="5453" y="5754"/>
                  </a:lnTo>
                  <a:lnTo>
                    <a:pt x="5462" y="5453"/>
                  </a:lnTo>
                  <a:lnTo>
                    <a:pt x="5453" y="5180"/>
                  </a:lnTo>
                  <a:lnTo>
                    <a:pt x="5435" y="4897"/>
                  </a:lnTo>
                  <a:lnTo>
                    <a:pt x="5399" y="4624"/>
                  </a:lnTo>
                  <a:lnTo>
                    <a:pt x="5353" y="4359"/>
                  </a:lnTo>
                  <a:lnTo>
                    <a:pt x="5289" y="4095"/>
                  </a:lnTo>
                  <a:lnTo>
                    <a:pt x="5216" y="3839"/>
                  </a:lnTo>
                  <a:lnTo>
                    <a:pt x="5125" y="3584"/>
                  </a:lnTo>
                  <a:lnTo>
                    <a:pt x="5034" y="3338"/>
                  </a:lnTo>
                  <a:lnTo>
                    <a:pt x="4924" y="3092"/>
                  </a:lnTo>
                  <a:lnTo>
                    <a:pt x="4797" y="2864"/>
                  </a:lnTo>
                  <a:lnTo>
                    <a:pt x="4669" y="2627"/>
                  </a:lnTo>
                  <a:lnTo>
                    <a:pt x="4523" y="2408"/>
                  </a:lnTo>
                  <a:lnTo>
                    <a:pt x="4377" y="2198"/>
                  </a:lnTo>
                  <a:lnTo>
                    <a:pt x="4213" y="1988"/>
                  </a:lnTo>
                  <a:lnTo>
                    <a:pt x="4040" y="1788"/>
                  </a:lnTo>
                  <a:lnTo>
                    <a:pt x="3858" y="1605"/>
                  </a:lnTo>
                  <a:lnTo>
                    <a:pt x="3666" y="1423"/>
                  </a:lnTo>
                  <a:lnTo>
                    <a:pt x="3475" y="1250"/>
                  </a:lnTo>
                  <a:lnTo>
                    <a:pt x="3265" y="1086"/>
                  </a:lnTo>
                  <a:lnTo>
                    <a:pt x="3055" y="940"/>
                  </a:lnTo>
                  <a:lnTo>
                    <a:pt x="2827" y="794"/>
                  </a:lnTo>
                  <a:lnTo>
                    <a:pt x="2599" y="666"/>
                  </a:lnTo>
                  <a:lnTo>
                    <a:pt x="2371" y="539"/>
                  </a:lnTo>
                  <a:lnTo>
                    <a:pt x="2125" y="429"/>
                  </a:lnTo>
                  <a:lnTo>
                    <a:pt x="1879" y="338"/>
                  </a:lnTo>
                  <a:lnTo>
                    <a:pt x="1624" y="247"/>
                  </a:lnTo>
                  <a:lnTo>
                    <a:pt x="1368" y="174"/>
                  </a:lnTo>
                  <a:lnTo>
                    <a:pt x="1104" y="110"/>
                  </a:lnTo>
                  <a:lnTo>
                    <a:pt x="830" y="64"/>
                  </a:lnTo>
                  <a:lnTo>
                    <a:pt x="566" y="28"/>
                  </a:lnTo>
                  <a:lnTo>
                    <a:pt x="283" y="1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5" name="Google Shape;725;p27"/>
            <p:cNvSpPr/>
            <p:nvPr/>
          </p:nvSpPr>
          <p:spPr>
            <a:xfrm flipH="1">
              <a:off x="7899775" y="2074393"/>
              <a:ext cx="67577" cy="101677"/>
            </a:xfrm>
            <a:custGeom>
              <a:avLst/>
              <a:gdLst/>
              <a:ahLst/>
              <a:cxnLst/>
              <a:rect l="l" t="t" r="r" b="b"/>
              <a:pathLst>
                <a:path w="1952" h="2937" extrusionOk="0">
                  <a:moveTo>
                    <a:pt x="1423" y="0"/>
                  </a:moveTo>
                  <a:lnTo>
                    <a:pt x="1414" y="192"/>
                  </a:lnTo>
                  <a:lnTo>
                    <a:pt x="1386" y="374"/>
                  </a:lnTo>
                  <a:lnTo>
                    <a:pt x="1341" y="547"/>
                  </a:lnTo>
                  <a:lnTo>
                    <a:pt x="1295" y="730"/>
                  </a:lnTo>
                  <a:lnTo>
                    <a:pt x="1240" y="903"/>
                  </a:lnTo>
                  <a:lnTo>
                    <a:pt x="1167" y="1076"/>
                  </a:lnTo>
                  <a:lnTo>
                    <a:pt x="1095" y="1240"/>
                  </a:lnTo>
                  <a:lnTo>
                    <a:pt x="1003" y="1405"/>
                  </a:lnTo>
                  <a:lnTo>
                    <a:pt x="912" y="1560"/>
                  </a:lnTo>
                  <a:lnTo>
                    <a:pt x="803" y="1715"/>
                  </a:lnTo>
                  <a:lnTo>
                    <a:pt x="684" y="1860"/>
                  </a:lnTo>
                  <a:lnTo>
                    <a:pt x="566" y="2006"/>
                  </a:lnTo>
                  <a:lnTo>
                    <a:pt x="438" y="2143"/>
                  </a:lnTo>
                  <a:lnTo>
                    <a:pt x="301" y="2271"/>
                  </a:lnTo>
                  <a:lnTo>
                    <a:pt x="155" y="2389"/>
                  </a:lnTo>
                  <a:lnTo>
                    <a:pt x="0" y="2499"/>
                  </a:lnTo>
                  <a:lnTo>
                    <a:pt x="292" y="2936"/>
                  </a:lnTo>
                  <a:lnTo>
                    <a:pt x="474" y="2800"/>
                  </a:lnTo>
                  <a:lnTo>
                    <a:pt x="648" y="2663"/>
                  </a:lnTo>
                  <a:lnTo>
                    <a:pt x="803" y="2517"/>
                  </a:lnTo>
                  <a:lnTo>
                    <a:pt x="958" y="2362"/>
                  </a:lnTo>
                  <a:lnTo>
                    <a:pt x="1095" y="2198"/>
                  </a:lnTo>
                  <a:lnTo>
                    <a:pt x="1231" y="2025"/>
                  </a:lnTo>
                  <a:lnTo>
                    <a:pt x="1350" y="1842"/>
                  </a:lnTo>
                  <a:lnTo>
                    <a:pt x="1459" y="1660"/>
                  </a:lnTo>
                  <a:lnTo>
                    <a:pt x="1560" y="1468"/>
                  </a:lnTo>
                  <a:lnTo>
                    <a:pt x="1651" y="1277"/>
                  </a:lnTo>
                  <a:lnTo>
                    <a:pt x="1733" y="1076"/>
                  </a:lnTo>
                  <a:lnTo>
                    <a:pt x="1797" y="876"/>
                  </a:lnTo>
                  <a:lnTo>
                    <a:pt x="1860" y="666"/>
                  </a:lnTo>
                  <a:lnTo>
                    <a:pt x="1897" y="456"/>
                  </a:lnTo>
                  <a:lnTo>
                    <a:pt x="1933" y="246"/>
                  </a:lnTo>
                  <a:lnTo>
                    <a:pt x="1952" y="37"/>
                  </a:lnTo>
                  <a:lnTo>
                    <a:pt x="1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6" name="Google Shape;726;p27"/>
            <p:cNvSpPr/>
            <p:nvPr/>
          </p:nvSpPr>
          <p:spPr>
            <a:xfrm flipH="1">
              <a:off x="8120131" y="2112890"/>
              <a:ext cx="81148" cy="126015"/>
            </a:xfrm>
            <a:custGeom>
              <a:avLst/>
              <a:gdLst/>
              <a:ahLst/>
              <a:cxnLst/>
              <a:rect l="l" t="t" r="r" b="b"/>
              <a:pathLst>
                <a:path w="2344" h="3640" extrusionOk="0">
                  <a:moveTo>
                    <a:pt x="137" y="1"/>
                  </a:moveTo>
                  <a:lnTo>
                    <a:pt x="0" y="511"/>
                  </a:lnTo>
                  <a:lnTo>
                    <a:pt x="119" y="548"/>
                  </a:lnTo>
                  <a:lnTo>
                    <a:pt x="237" y="584"/>
                  </a:lnTo>
                  <a:lnTo>
                    <a:pt x="347" y="630"/>
                  </a:lnTo>
                  <a:lnTo>
                    <a:pt x="456" y="675"/>
                  </a:lnTo>
                  <a:lnTo>
                    <a:pt x="566" y="730"/>
                  </a:lnTo>
                  <a:lnTo>
                    <a:pt x="666" y="794"/>
                  </a:lnTo>
                  <a:lnTo>
                    <a:pt x="766" y="858"/>
                  </a:lnTo>
                  <a:lnTo>
                    <a:pt x="858" y="931"/>
                  </a:lnTo>
                  <a:lnTo>
                    <a:pt x="949" y="1004"/>
                  </a:lnTo>
                  <a:lnTo>
                    <a:pt x="1040" y="1086"/>
                  </a:lnTo>
                  <a:lnTo>
                    <a:pt x="1131" y="1168"/>
                  </a:lnTo>
                  <a:lnTo>
                    <a:pt x="1204" y="1259"/>
                  </a:lnTo>
                  <a:lnTo>
                    <a:pt x="1286" y="1350"/>
                  </a:lnTo>
                  <a:lnTo>
                    <a:pt x="1359" y="1441"/>
                  </a:lnTo>
                  <a:lnTo>
                    <a:pt x="1423" y="1542"/>
                  </a:lnTo>
                  <a:lnTo>
                    <a:pt x="1487" y="1651"/>
                  </a:lnTo>
                  <a:lnTo>
                    <a:pt x="1551" y="1751"/>
                  </a:lnTo>
                  <a:lnTo>
                    <a:pt x="1596" y="1861"/>
                  </a:lnTo>
                  <a:lnTo>
                    <a:pt x="1651" y="1979"/>
                  </a:lnTo>
                  <a:lnTo>
                    <a:pt x="1687" y="2089"/>
                  </a:lnTo>
                  <a:lnTo>
                    <a:pt x="1724" y="2198"/>
                  </a:lnTo>
                  <a:lnTo>
                    <a:pt x="1751" y="2317"/>
                  </a:lnTo>
                  <a:lnTo>
                    <a:pt x="1779" y="2435"/>
                  </a:lnTo>
                  <a:lnTo>
                    <a:pt x="1797" y="2554"/>
                  </a:lnTo>
                  <a:lnTo>
                    <a:pt x="1806" y="2672"/>
                  </a:lnTo>
                  <a:lnTo>
                    <a:pt x="1815" y="2791"/>
                  </a:lnTo>
                  <a:lnTo>
                    <a:pt x="1815" y="2910"/>
                  </a:lnTo>
                  <a:lnTo>
                    <a:pt x="1815" y="3028"/>
                  </a:lnTo>
                  <a:lnTo>
                    <a:pt x="1797" y="3147"/>
                  </a:lnTo>
                  <a:lnTo>
                    <a:pt x="1788" y="3265"/>
                  </a:lnTo>
                  <a:lnTo>
                    <a:pt x="1760" y="3384"/>
                  </a:lnTo>
                  <a:lnTo>
                    <a:pt x="1733" y="3502"/>
                  </a:lnTo>
                  <a:lnTo>
                    <a:pt x="2244" y="3639"/>
                  </a:lnTo>
                  <a:lnTo>
                    <a:pt x="2280" y="3493"/>
                  </a:lnTo>
                  <a:lnTo>
                    <a:pt x="2307" y="3347"/>
                  </a:lnTo>
                  <a:lnTo>
                    <a:pt x="2326" y="3201"/>
                  </a:lnTo>
                  <a:lnTo>
                    <a:pt x="2335" y="3055"/>
                  </a:lnTo>
                  <a:lnTo>
                    <a:pt x="2344" y="2919"/>
                  </a:lnTo>
                  <a:lnTo>
                    <a:pt x="2344" y="2773"/>
                  </a:lnTo>
                  <a:lnTo>
                    <a:pt x="2335" y="2627"/>
                  </a:lnTo>
                  <a:lnTo>
                    <a:pt x="2317" y="2481"/>
                  </a:lnTo>
                  <a:lnTo>
                    <a:pt x="2298" y="2335"/>
                  </a:lnTo>
                  <a:lnTo>
                    <a:pt x="2262" y="2198"/>
                  </a:lnTo>
                  <a:lnTo>
                    <a:pt x="2225" y="2062"/>
                  </a:lnTo>
                  <a:lnTo>
                    <a:pt x="2189" y="1916"/>
                  </a:lnTo>
                  <a:lnTo>
                    <a:pt x="2134" y="1779"/>
                  </a:lnTo>
                  <a:lnTo>
                    <a:pt x="2079" y="1651"/>
                  </a:lnTo>
                  <a:lnTo>
                    <a:pt x="2016" y="1514"/>
                  </a:lnTo>
                  <a:lnTo>
                    <a:pt x="1943" y="1387"/>
                  </a:lnTo>
                  <a:lnTo>
                    <a:pt x="1870" y="1259"/>
                  </a:lnTo>
                  <a:lnTo>
                    <a:pt x="1788" y="1141"/>
                  </a:lnTo>
                  <a:lnTo>
                    <a:pt x="1696" y="1022"/>
                  </a:lnTo>
                  <a:lnTo>
                    <a:pt x="1605" y="913"/>
                  </a:lnTo>
                  <a:lnTo>
                    <a:pt x="1505" y="803"/>
                  </a:lnTo>
                  <a:lnTo>
                    <a:pt x="1405" y="703"/>
                  </a:lnTo>
                  <a:lnTo>
                    <a:pt x="1295" y="603"/>
                  </a:lnTo>
                  <a:lnTo>
                    <a:pt x="1177" y="511"/>
                  </a:lnTo>
                  <a:lnTo>
                    <a:pt x="1067" y="429"/>
                  </a:lnTo>
                  <a:lnTo>
                    <a:pt x="940" y="347"/>
                  </a:lnTo>
                  <a:lnTo>
                    <a:pt x="821" y="274"/>
                  </a:lnTo>
                  <a:lnTo>
                    <a:pt x="693" y="210"/>
                  </a:lnTo>
                  <a:lnTo>
                    <a:pt x="557" y="147"/>
                  </a:lnTo>
                  <a:lnTo>
                    <a:pt x="420" y="92"/>
                  </a:lnTo>
                  <a:lnTo>
                    <a:pt x="283" y="46"/>
                  </a:lnTo>
                  <a:lnTo>
                    <a:pt x="1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7" name="Google Shape;727;p27"/>
            <p:cNvSpPr/>
            <p:nvPr/>
          </p:nvSpPr>
          <p:spPr>
            <a:xfrm flipH="1">
              <a:off x="7887762" y="2053552"/>
              <a:ext cx="42340" cy="42651"/>
            </a:xfrm>
            <a:custGeom>
              <a:avLst/>
              <a:gdLst/>
              <a:ahLst/>
              <a:cxnLst/>
              <a:rect l="l" t="t" r="r" b="b"/>
              <a:pathLst>
                <a:path w="1223" h="1232" extrusionOk="0">
                  <a:moveTo>
                    <a:pt x="611" y="0"/>
                  </a:moveTo>
                  <a:lnTo>
                    <a:pt x="547" y="10"/>
                  </a:lnTo>
                  <a:lnTo>
                    <a:pt x="493" y="19"/>
                  </a:lnTo>
                  <a:lnTo>
                    <a:pt x="429" y="28"/>
                  </a:lnTo>
                  <a:lnTo>
                    <a:pt x="374" y="55"/>
                  </a:lnTo>
                  <a:lnTo>
                    <a:pt x="319" y="82"/>
                  </a:lnTo>
                  <a:lnTo>
                    <a:pt x="265" y="110"/>
                  </a:lnTo>
                  <a:lnTo>
                    <a:pt x="219" y="146"/>
                  </a:lnTo>
                  <a:lnTo>
                    <a:pt x="174" y="183"/>
                  </a:lnTo>
                  <a:lnTo>
                    <a:pt x="137" y="228"/>
                  </a:lnTo>
                  <a:lnTo>
                    <a:pt x="101" y="274"/>
                  </a:lnTo>
                  <a:lnTo>
                    <a:pt x="73" y="329"/>
                  </a:lnTo>
                  <a:lnTo>
                    <a:pt x="46" y="383"/>
                  </a:lnTo>
                  <a:lnTo>
                    <a:pt x="28" y="438"/>
                  </a:lnTo>
                  <a:lnTo>
                    <a:pt x="9" y="493"/>
                  </a:lnTo>
                  <a:lnTo>
                    <a:pt x="0" y="557"/>
                  </a:lnTo>
                  <a:lnTo>
                    <a:pt x="0" y="620"/>
                  </a:lnTo>
                  <a:lnTo>
                    <a:pt x="0" y="684"/>
                  </a:lnTo>
                  <a:lnTo>
                    <a:pt x="9" y="748"/>
                  </a:lnTo>
                  <a:lnTo>
                    <a:pt x="28" y="803"/>
                  </a:lnTo>
                  <a:lnTo>
                    <a:pt x="46" y="858"/>
                  </a:lnTo>
                  <a:lnTo>
                    <a:pt x="73" y="912"/>
                  </a:lnTo>
                  <a:lnTo>
                    <a:pt x="101" y="967"/>
                  </a:lnTo>
                  <a:lnTo>
                    <a:pt x="137" y="1013"/>
                  </a:lnTo>
                  <a:lnTo>
                    <a:pt x="174" y="1058"/>
                  </a:lnTo>
                  <a:lnTo>
                    <a:pt x="219" y="1095"/>
                  </a:lnTo>
                  <a:lnTo>
                    <a:pt x="265" y="1131"/>
                  </a:lnTo>
                  <a:lnTo>
                    <a:pt x="319" y="1158"/>
                  </a:lnTo>
                  <a:lnTo>
                    <a:pt x="374" y="1186"/>
                  </a:lnTo>
                  <a:lnTo>
                    <a:pt x="429" y="1204"/>
                  </a:lnTo>
                  <a:lnTo>
                    <a:pt x="493" y="1222"/>
                  </a:lnTo>
                  <a:lnTo>
                    <a:pt x="547" y="1231"/>
                  </a:lnTo>
                  <a:lnTo>
                    <a:pt x="675" y="1231"/>
                  </a:lnTo>
                  <a:lnTo>
                    <a:pt x="739" y="1222"/>
                  </a:lnTo>
                  <a:lnTo>
                    <a:pt x="794" y="1204"/>
                  </a:lnTo>
                  <a:lnTo>
                    <a:pt x="848" y="1186"/>
                  </a:lnTo>
                  <a:lnTo>
                    <a:pt x="903" y="1158"/>
                  </a:lnTo>
                  <a:lnTo>
                    <a:pt x="958" y="1131"/>
                  </a:lnTo>
                  <a:lnTo>
                    <a:pt x="1003" y="1095"/>
                  </a:lnTo>
                  <a:lnTo>
                    <a:pt x="1049" y="1058"/>
                  </a:lnTo>
                  <a:lnTo>
                    <a:pt x="1085" y="1013"/>
                  </a:lnTo>
                  <a:lnTo>
                    <a:pt x="1122" y="967"/>
                  </a:lnTo>
                  <a:lnTo>
                    <a:pt x="1149" y="912"/>
                  </a:lnTo>
                  <a:lnTo>
                    <a:pt x="1177" y="858"/>
                  </a:lnTo>
                  <a:lnTo>
                    <a:pt x="1195" y="803"/>
                  </a:lnTo>
                  <a:lnTo>
                    <a:pt x="1213" y="748"/>
                  </a:lnTo>
                  <a:lnTo>
                    <a:pt x="1222" y="684"/>
                  </a:lnTo>
                  <a:lnTo>
                    <a:pt x="1222" y="620"/>
                  </a:lnTo>
                  <a:lnTo>
                    <a:pt x="1222" y="557"/>
                  </a:lnTo>
                  <a:lnTo>
                    <a:pt x="1213" y="493"/>
                  </a:lnTo>
                  <a:lnTo>
                    <a:pt x="1195" y="438"/>
                  </a:lnTo>
                  <a:lnTo>
                    <a:pt x="1177" y="383"/>
                  </a:lnTo>
                  <a:lnTo>
                    <a:pt x="1149" y="329"/>
                  </a:lnTo>
                  <a:lnTo>
                    <a:pt x="1122" y="274"/>
                  </a:lnTo>
                  <a:lnTo>
                    <a:pt x="1085" y="228"/>
                  </a:lnTo>
                  <a:lnTo>
                    <a:pt x="1049" y="183"/>
                  </a:lnTo>
                  <a:lnTo>
                    <a:pt x="1003" y="146"/>
                  </a:lnTo>
                  <a:lnTo>
                    <a:pt x="958" y="110"/>
                  </a:lnTo>
                  <a:lnTo>
                    <a:pt x="903" y="82"/>
                  </a:lnTo>
                  <a:lnTo>
                    <a:pt x="848" y="55"/>
                  </a:lnTo>
                  <a:lnTo>
                    <a:pt x="794" y="28"/>
                  </a:lnTo>
                  <a:lnTo>
                    <a:pt x="739" y="19"/>
                  </a:lnTo>
                  <a:lnTo>
                    <a:pt x="675" y="10"/>
                  </a:lnTo>
                  <a:lnTo>
                    <a:pt x="6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8" name="Google Shape;728;p27"/>
            <p:cNvSpPr/>
            <p:nvPr/>
          </p:nvSpPr>
          <p:spPr>
            <a:xfrm flipH="1">
              <a:off x="8114107" y="2217719"/>
              <a:ext cx="42651" cy="42651"/>
            </a:xfrm>
            <a:custGeom>
              <a:avLst/>
              <a:gdLst/>
              <a:ahLst/>
              <a:cxnLst/>
              <a:rect l="l" t="t" r="r" b="b"/>
              <a:pathLst>
                <a:path w="1232" h="1232" extrusionOk="0">
                  <a:moveTo>
                    <a:pt x="620" y="0"/>
                  </a:moveTo>
                  <a:lnTo>
                    <a:pt x="556" y="9"/>
                  </a:lnTo>
                  <a:lnTo>
                    <a:pt x="493" y="18"/>
                  </a:lnTo>
                  <a:lnTo>
                    <a:pt x="438" y="27"/>
                  </a:lnTo>
                  <a:lnTo>
                    <a:pt x="374" y="55"/>
                  </a:lnTo>
                  <a:lnTo>
                    <a:pt x="328" y="73"/>
                  </a:lnTo>
                  <a:lnTo>
                    <a:pt x="274" y="110"/>
                  </a:lnTo>
                  <a:lnTo>
                    <a:pt x="228" y="146"/>
                  </a:lnTo>
                  <a:lnTo>
                    <a:pt x="182" y="182"/>
                  </a:lnTo>
                  <a:lnTo>
                    <a:pt x="146" y="228"/>
                  </a:lnTo>
                  <a:lnTo>
                    <a:pt x="110" y="274"/>
                  </a:lnTo>
                  <a:lnTo>
                    <a:pt x="82" y="328"/>
                  </a:lnTo>
                  <a:lnTo>
                    <a:pt x="55" y="374"/>
                  </a:lnTo>
                  <a:lnTo>
                    <a:pt x="27" y="438"/>
                  </a:lnTo>
                  <a:lnTo>
                    <a:pt x="18" y="492"/>
                  </a:lnTo>
                  <a:lnTo>
                    <a:pt x="9" y="556"/>
                  </a:lnTo>
                  <a:lnTo>
                    <a:pt x="0" y="620"/>
                  </a:lnTo>
                  <a:lnTo>
                    <a:pt x="9" y="684"/>
                  </a:lnTo>
                  <a:lnTo>
                    <a:pt x="18" y="739"/>
                  </a:lnTo>
                  <a:lnTo>
                    <a:pt x="27" y="803"/>
                  </a:lnTo>
                  <a:lnTo>
                    <a:pt x="55" y="857"/>
                  </a:lnTo>
                  <a:lnTo>
                    <a:pt x="82" y="912"/>
                  </a:lnTo>
                  <a:lnTo>
                    <a:pt x="110" y="958"/>
                  </a:lnTo>
                  <a:lnTo>
                    <a:pt x="146" y="1012"/>
                  </a:lnTo>
                  <a:lnTo>
                    <a:pt x="182" y="1049"/>
                  </a:lnTo>
                  <a:lnTo>
                    <a:pt x="228" y="1094"/>
                  </a:lnTo>
                  <a:lnTo>
                    <a:pt x="274" y="1131"/>
                  </a:lnTo>
                  <a:lnTo>
                    <a:pt x="328" y="1158"/>
                  </a:lnTo>
                  <a:lnTo>
                    <a:pt x="374" y="1185"/>
                  </a:lnTo>
                  <a:lnTo>
                    <a:pt x="438" y="1204"/>
                  </a:lnTo>
                  <a:lnTo>
                    <a:pt x="493" y="1222"/>
                  </a:lnTo>
                  <a:lnTo>
                    <a:pt x="556" y="1231"/>
                  </a:lnTo>
                  <a:lnTo>
                    <a:pt x="684" y="1231"/>
                  </a:lnTo>
                  <a:lnTo>
                    <a:pt x="739" y="1222"/>
                  </a:lnTo>
                  <a:lnTo>
                    <a:pt x="803" y="1204"/>
                  </a:lnTo>
                  <a:lnTo>
                    <a:pt x="857" y="1185"/>
                  </a:lnTo>
                  <a:lnTo>
                    <a:pt x="912" y="1158"/>
                  </a:lnTo>
                  <a:lnTo>
                    <a:pt x="958" y="1131"/>
                  </a:lnTo>
                  <a:lnTo>
                    <a:pt x="1012" y="1094"/>
                  </a:lnTo>
                  <a:lnTo>
                    <a:pt x="1049" y="1049"/>
                  </a:lnTo>
                  <a:lnTo>
                    <a:pt x="1094" y="1012"/>
                  </a:lnTo>
                  <a:lnTo>
                    <a:pt x="1131" y="958"/>
                  </a:lnTo>
                  <a:lnTo>
                    <a:pt x="1158" y="912"/>
                  </a:lnTo>
                  <a:lnTo>
                    <a:pt x="1186" y="857"/>
                  </a:lnTo>
                  <a:lnTo>
                    <a:pt x="1204" y="803"/>
                  </a:lnTo>
                  <a:lnTo>
                    <a:pt x="1222" y="739"/>
                  </a:lnTo>
                  <a:lnTo>
                    <a:pt x="1231" y="684"/>
                  </a:lnTo>
                  <a:lnTo>
                    <a:pt x="1231" y="620"/>
                  </a:lnTo>
                  <a:lnTo>
                    <a:pt x="1231" y="556"/>
                  </a:lnTo>
                  <a:lnTo>
                    <a:pt x="1222" y="492"/>
                  </a:lnTo>
                  <a:lnTo>
                    <a:pt x="1204" y="438"/>
                  </a:lnTo>
                  <a:lnTo>
                    <a:pt x="1186" y="374"/>
                  </a:lnTo>
                  <a:lnTo>
                    <a:pt x="1158" y="328"/>
                  </a:lnTo>
                  <a:lnTo>
                    <a:pt x="1131" y="274"/>
                  </a:lnTo>
                  <a:lnTo>
                    <a:pt x="1094" y="228"/>
                  </a:lnTo>
                  <a:lnTo>
                    <a:pt x="1049" y="182"/>
                  </a:lnTo>
                  <a:lnTo>
                    <a:pt x="1012" y="146"/>
                  </a:lnTo>
                  <a:lnTo>
                    <a:pt x="958" y="110"/>
                  </a:lnTo>
                  <a:lnTo>
                    <a:pt x="912" y="73"/>
                  </a:lnTo>
                  <a:lnTo>
                    <a:pt x="857" y="55"/>
                  </a:lnTo>
                  <a:lnTo>
                    <a:pt x="803" y="27"/>
                  </a:lnTo>
                  <a:lnTo>
                    <a:pt x="739" y="18"/>
                  </a:lnTo>
                  <a:lnTo>
                    <a:pt x="684" y="9"/>
                  </a:lnTo>
                  <a:lnTo>
                    <a:pt x="6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9" name="Google Shape;729;p27"/>
            <p:cNvSpPr/>
            <p:nvPr/>
          </p:nvSpPr>
          <p:spPr>
            <a:xfrm flipH="1">
              <a:off x="7970157" y="2391026"/>
              <a:ext cx="42651" cy="42340"/>
            </a:xfrm>
            <a:custGeom>
              <a:avLst/>
              <a:gdLst/>
              <a:ahLst/>
              <a:cxnLst/>
              <a:rect l="l" t="t" r="r" b="b"/>
              <a:pathLst>
                <a:path w="1232" h="1223" extrusionOk="0">
                  <a:moveTo>
                    <a:pt x="547" y="0"/>
                  </a:moveTo>
                  <a:lnTo>
                    <a:pt x="493" y="9"/>
                  </a:lnTo>
                  <a:lnTo>
                    <a:pt x="429" y="28"/>
                  </a:lnTo>
                  <a:lnTo>
                    <a:pt x="374" y="46"/>
                  </a:lnTo>
                  <a:lnTo>
                    <a:pt x="319" y="73"/>
                  </a:lnTo>
                  <a:lnTo>
                    <a:pt x="274" y="100"/>
                  </a:lnTo>
                  <a:lnTo>
                    <a:pt x="219" y="137"/>
                  </a:lnTo>
                  <a:lnTo>
                    <a:pt x="183" y="173"/>
                  </a:lnTo>
                  <a:lnTo>
                    <a:pt x="137" y="219"/>
                  </a:lnTo>
                  <a:lnTo>
                    <a:pt x="101" y="265"/>
                  </a:lnTo>
                  <a:lnTo>
                    <a:pt x="73" y="319"/>
                  </a:lnTo>
                  <a:lnTo>
                    <a:pt x="46" y="374"/>
                  </a:lnTo>
                  <a:lnTo>
                    <a:pt x="28" y="429"/>
                  </a:lnTo>
                  <a:lnTo>
                    <a:pt x="9" y="483"/>
                  </a:lnTo>
                  <a:lnTo>
                    <a:pt x="0" y="547"/>
                  </a:lnTo>
                  <a:lnTo>
                    <a:pt x="0" y="611"/>
                  </a:lnTo>
                  <a:lnTo>
                    <a:pt x="0" y="675"/>
                  </a:lnTo>
                  <a:lnTo>
                    <a:pt x="9" y="739"/>
                  </a:lnTo>
                  <a:lnTo>
                    <a:pt x="28" y="793"/>
                  </a:lnTo>
                  <a:lnTo>
                    <a:pt x="46" y="848"/>
                  </a:lnTo>
                  <a:lnTo>
                    <a:pt x="73" y="903"/>
                  </a:lnTo>
                  <a:lnTo>
                    <a:pt x="101" y="958"/>
                  </a:lnTo>
                  <a:lnTo>
                    <a:pt x="137" y="1003"/>
                  </a:lnTo>
                  <a:lnTo>
                    <a:pt x="183" y="1049"/>
                  </a:lnTo>
                  <a:lnTo>
                    <a:pt x="219" y="1085"/>
                  </a:lnTo>
                  <a:lnTo>
                    <a:pt x="274" y="1122"/>
                  </a:lnTo>
                  <a:lnTo>
                    <a:pt x="319" y="1149"/>
                  </a:lnTo>
                  <a:lnTo>
                    <a:pt x="374" y="1176"/>
                  </a:lnTo>
                  <a:lnTo>
                    <a:pt x="429" y="1195"/>
                  </a:lnTo>
                  <a:lnTo>
                    <a:pt x="493" y="1213"/>
                  </a:lnTo>
                  <a:lnTo>
                    <a:pt x="547" y="1222"/>
                  </a:lnTo>
                  <a:lnTo>
                    <a:pt x="675" y="1222"/>
                  </a:lnTo>
                  <a:lnTo>
                    <a:pt x="739" y="1213"/>
                  </a:lnTo>
                  <a:lnTo>
                    <a:pt x="794" y="1195"/>
                  </a:lnTo>
                  <a:lnTo>
                    <a:pt x="857" y="1176"/>
                  </a:lnTo>
                  <a:lnTo>
                    <a:pt x="903" y="1149"/>
                  </a:lnTo>
                  <a:lnTo>
                    <a:pt x="958" y="1122"/>
                  </a:lnTo>
                  <a:lnTo>
                    <a:pt x="1003" y="1085"/>
                  </a:lnTo>
                  <a:lnTo>
                    <a:pt x="1049" y="1049"/>
                  </a:lnTo>
                  <a:lnTo>
                    <a:pt x="1085" y="1003"/>
                  </a:lnTo>
                  <a:lnTo>
                    <a:pt x="1122" y="958"/>
                  </a:lnTo>
                  <a:lnTo>
                    <a:pt x="1158" y="903"/>
                  </a:lnTo>
                  <a:lnTo>
                    <a:pt x="1186" y="848"/>
                  </a:lnTo>
                  <a:lnTo>
                    <a:pt x="1204" y="793"/>
                  </a:lnTo>
                  <a:lnTo>
                    <a:pt x="1213" y="739"/>
                  </a:lnTo>
                  <a:lnTo>
                    <a:pt x="1222" y="675"/>
                  </a:lnTo>
                  <a:lnTo>
                    <a:pt x="1231" y="611"/>
                  </a:lnTo>
                  <a:lnTo>
                    <a:pt x="1222" y="547"/>
                  </a:lnTo>
                  <a:lnTo>
                    <a:pt x="1213" y="483"/>
                  </a:lnTo>
                  <a:lnTo>
                    <a:pt x="1204" y="429"/>
                  </a:lnTo>
                  <a:lnTo>
                    <a:pt x="1186" y="374"/>
                  </a:lnTo>
                  <a:lnTo>
                    <a:pt x="1158" y="319"/>
                  </a:lnTo>
                  <a:lnTo>
                    <a:pt x="1122" y="265"/>
                  </a:lnTo>
                  <a:lnTo>
                    <a:pt x="1085" y="219"/>
                  </a:lnTo>
                  <a:lnTo>
                    <a:pt x="1049" y="173"/>
                  </a:lnTo>
                  <a:lnTo>
                    <a:pt x="1003" y="137"/>
                  </a:lnTo>
                  <a:lnTo>
                    <a:pt x="958" y="100"/>
                  </a:lnTo>
                  <a:lnTo>
                    <a:pt x="903" y="73"/>
                  </a:lnTo>
                  <a:lnTo>
                    <a:pt x="857" y="46"/>
                  </a:lnTo>
                  <a:lnTo>
                    <a:pt x="794" y="28"/>
                  </a:lnTo>
                  <a:lnTo>
                    <a:pt x="739" y="9"/>
                  </a:lnTo>
                  <a:lnTo>
                    <a:pt x="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0" name="Google Shape;730;p27"/>
            <p:cNvSpPr/>
            <p:nvPr/>
          </p:nvSpPr>
          <p:spPr>
            <a:xfrm flipH="1">
              <a:off x="8202182" y="2447526"/>
              <a:ext cx="215021" cy="80525"/>
            </a:xfrm>
            <a:custGeom>
              <a:avLst/>
              <a:gdLst/>
              <a:ahLst/>
              <a:cxnLst/>
              <a:rect l="l" t="t" r="r" b="b"/>
              <a:pathLst>
                <a:path w="6211" h="2326" extrusionOk="0">
                  <a:moveTo>
                    <a:pt x="474" y="0"/>
                  </a:moveTo>
                  <a:lnTo>
                    <a:pt x="0" y="237"/>
                  </a:lnTo>
                  <a:lnTo>
                    <a:pt x="110" y="447"/>
                  </a:lnTo>
                  <a:lnTo>
                    <a:pt x="237" y="648"/>
                  </a:lnTo>
                  <a:lnTo>
                    <a:pt x="374" y="839"/>
                  </a:lnTo>
                  <a:lnTo>
                    <a:pt x="520" y="1013"/>
                  </a:lnTo>
                  <a:lnTo>
                    <a:pt x="675" y="1186"/>
                  </a:lnTo>
                  <a:lnTo>
                    <a:pt x="839" y="1350"/>
                  </a:lnTo>
                  <a:lnTo>
                    <a:pt x="1012" y="1496"/>
                  </a:lnTo>
                  <a:lnTo>
                    <a:pt x="1195" y="1633"/>
                  </a:lnTo>
                  <a:lnTo>
                    <a:pt x="1386" y="1760"/>
                  </a:lnTo>
                  <a:lnTo>
                    <a:pt x="1587" y="1879"/>
                  </a:lnTo>
                  <a:lnTo>
                    <a:pt x="1788" y="1979"/>
                  </a:lnTo>
                  <a:lnTo>
                    <a:pt x="2006" y="2070"/>
                  </a:lnTo>
                  <a:lnTo>
                    <a:pt x="2225" y="2152"/>
                  </a:lnTo>
                  <a:lnTo>
                    <a:pt x="2444" y="2216"/>
                  </a:lnTo>
                  <a:lnTo>
                    <a:pt x="2672" y="2262"/>
                  </a:lnTo>
                  <a:lnTo>
                    <a:pt x="2909" y="2298"/>
                  </a:lnTo>
                  <a:lnTo>
                    <a:pt x="3146" y="2326"/>
                  </a:lnTo>
                  <a:lnTo>
                    <a:pt x="3575" y="2326"/>
                  </a:lnTo>
                  <a:lnTo>
                    <a:pt x="3775" y="2307"/>
                  </a:lnTo>
                  <a:lnTo>
                    <a:pt x="3976" y="2280"/>
                  </a:lnTo>
                  <a:lnTo>
                    <a:pt x="4177" y="2244"/>
                  </a:lnTo>
                  <a:lnTo>
                    <a:pt x="4368" y="2198"/>
                  </a:lnTo>
                  <a:lnTo>
                    <a:pt x="4560" y="2143"/>
                  </a:lnTo>
                  <a:lnTo>
                    <a:pt x="4751" y="2070"/>
                  </a:lnTo>
                  <a:lnTo>
                    <a:pt x="4933" y="1997"/>
                  </a:lnTo>
                  <a:lnTo>
                    <a:pt x="5107" y="1906"/>
                  </a:lnTo>
                  <a:lnTo>
                    <a:pt x="5280" y="1815"/>
                  </a:lnTo>
                  <a:lnTo>
                    <a:pt x="5453" y="1706"/>
                  </a:lnTo>
                  <a:lnTo>
                    <a:pt x="5617" y="1587"/>
                  </a:lnTo>
                  <a:lnTo>
                    <a:pt x="5772" y="1468"/>
                  </a:lnTo>
                  <a:lnTo>
                    <a:pt x="5927" y="1332"/>
                  </a:lnTo>
                  <a:lnTo>
                    <a:pt x="6073" y="1195"/>
                  </a:lnTo>
                  <a:lnTo>
                    <a:pt x="6210" y="1040"/>
                  </a:lnTo>
                  <a:lnTo>
                    <a:pt x="5818" y="693"/>
                  </a:lnTo>
                  <a:lnTo>
                    <a:pt x="5681" y="839"/>
                  </a:lnTo>
                  <a:lnTo>
                    <a:pt x="5535" y="976"/>
                  </a:lnTo>
                  <a:lnTo>
                    <a:pt x="5380" y="1104"/>
                  </a:lnTo>
                  <a:lnTo>
                    <a:pt x="5225" y="1222"/>
                  </a:lnTo>
                  <a:lnTo>
                    <a:pt x="5061" y="1332"/>
                  </a:lnTo>
                  <a:lnTo>
                    <a:pt x="4888" y="1432"/>
                  </a:lnTo>
                  <a:lnTo>
                    <a:pt x="4715" y="1514"/>
                  </a:lnTo>
                  <a:lnTo>
                    <a:pt x="4532" y="1587"/>
                  </a:lnTo>
                  <a:lnTo>
                    <a:pt x="4350" y="1660"/>
                  </a:lnTo>
                  <a:lnTo>
                    <a:pt x="4158" y="1706"/>
                  </a:lnTo>
                  <a:lnTo>
                    <a:pt x="3967" y="1751"/>
                  </a:lnTo>
                  <a:lnTo>
                    <a:pt x="3766" y="1779"/>
                  </a:lnTo>
                  <a:lnTo>
                    <a:pt x="3575" y="1797"/>
                  </a:lnTo>
                  <a:lnTo>
                    <a:pt x="3374" y="1806"/>
                  </a:lnTo>
                  <a:lnTo>
                    <a:pt x="3174" y="1797"/>
                  </a:lnTo>
                  <a:lnTo>
                    <a:pt x="2973" y="1779"/>
                  </a:lnTo>
                  <a:lnTo>
                    <a:pt x="2772" y="1751"/>
                  </a:lnTo>
                  <a:lnTo>
                    <a:pt x="2581" y="1706"/>
                  </a:lnTo>
                  <a:lnTo>
                    <a:pt x="2380" y="1651"/>
                  </a:lnTo>
                  <a:lnTo>
                    <a:pt x="2198" y="1578"/>
                  </a:lnTo>
                  <a:lnTo>
                    <a:pt x="2015" y="1505"/>
                  </a:lnTo>
                  <a:lnTo>
                    <a:pt x="1833" y="1414"/>
                  </a:lnTo>
                  <a:lnTo>
                    <a:pt x="1669" y="1313"/>
                  </a:lnTo>
                  <a:lnTo>
                    <a:pt x="1505" y="1204"/>
                  </a:lnTo>
                  <a:lnTo>
                    <a:pt x="1341" y="1086"/>
                  </a:lnTo>
                  <a:lnTo>
                    <a:pt x="1195" y="958"/>
                  </a:lnTo>
                  <a:lnTo>
                    <a:pt x="1049" y="821"/>
                  </a:lnTo>
                  <a:lnTo>
                    <a:pt x="912" y="675"/>
                  </a:lnTo>
                  <a:lnTo>
                    <a:pt x="794" y="520"/>
                  </a:lnTo>
                  <a:lnTo>
                    <a:pt x="675" y="356"/>
                  </a:lnTo>
                  <a:lnTo>
                    <a:pt x="566" y="183"/>
                  </a:lnTo>
                  <a:lnTo>
                    <a:pt x="4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1" name="Google Shape;731;p27"/>
            <p:cNvSpPr/>
            <p:nvPr/>
          </p:nvSpPr>
          <p:spPr>
            <a:xfrm flipH="1">
              <a:off x="8189578" y="2455108"/>
              <a:ext cx="42651" cy="42651"/>
            </a:xfrm>
            <a:custGeom>
              <a:avLst/>
              <a:gdLst/>
              <a:ahLst/>
              <a:cxnLst/>
              <a:rect l="l" t="t" r="r" b="b"/>
              <a:pathLst>
                <a:path w="1232" h="1232" extrusionOk="0">
                  <a:moveTo>
                    <a:pt x="557" y="0"/>
                  </a:moveTo>
                  <a:lnTo>
                    <a:pt x="493" y="9"/>
                  </a:lnTo>
                  <a:lnTo>
                    <a:pt x="438" y="28"/>
                  </a:lnTo>
                  <a:lnTo>
                    <a:pt x="375" y="46"/>
                  </a:lnTo>
                  <a:lnTo>
                    <a:pt x="320" y="73"/>
                  </a:lnTo>
                  <a:lnTo>
                    <a:pt x="274" y="101"/>
                  </a:lnTo>
                  <a:lnTo>
                    <a:pt x="229" y="137"/>
                  </a:lnTo>
                  <a:lnTo>
                    <a:pt x="183" y="183"/>
                  </a:lnTo>
                  <a:lnTo>
                    <a:pt x="147" y="219"/>
                  </a:lnTo>
                  <a:lnTo>
                    <a:pt x="110" y="274"/>
                  </a:lnTo>
                  <a:lnTo>
                    <a:pt x="74" y="319"/>
                  </a:lnTo>
                  <a:lnTo>
                    <a:pt x="55" y="374"/>
                  </a:lnTo>
                  <a:lnTo>
                    <a:pt x="28" y="429"/>
                  </a:lnTo>
                  <a:lnTo>
                    <a:pt x="19" y="493"/>
                  </a:lnTo>
                  <a:lnTo>
                    <a:pt x="10" y="547"/>
                  </a:lnTo>
                  <a:lnTo>
                    <a:pt x="1" y="611"/>
                  </a:lnTo>
                  <a:lnTo>
                    <a:pt x="10" y="675"/>
                  </a:lnTo>
                  <a:lnTo>
                    <a:pt x="19" y="739"/>
                  </a:lnTo>
                  <a:lnTo>
                    <a:pt x="28" y="794"/>
                  </a:lnTo>
                  <a:lnTo>
                    <a:pt x="55" y="857"/>
                  </a:lnTo>
                  <a:lnTo>
                    <a:pt x="74" y="903"/>
                  </a:lnTo>
                  <a:lnTo>
                    <a:pt x="110" y="958"/>
                  </a:lnTo>
                  <a:lnTo>
                    <a:pt x="147" y="1003"/>
                  </a:lnTo>
                  <a:lnTo>
                    <a:pt x="183" y="1049"/>
                  </a:lnTo>
                  <a:lnTo>
                    <a:pt x="229" y="1085"/>
                  </a:lnTo>
                  <a:lnTo>
                    <a:pt x="274" y="1122"/>
                  </a:lnTo>
                  <a:lnTo>
                    <a:pt x="320" y="1158"/>
                  </a:lnTo>
                  <a:lnTo>
                    <a:pt x="375" y="1177"/>
                  </a:lnTo>
                  <a:lnTo>
                    <a:pt x="438" y="1204"/>
                  </a:lnTo>
                  <a:lnTo>
                    <a:pt x="493" y="1213"/>
                  </a:lnTo>
                  <a:lnTo>
                    <a:pt x="557" y="1222"/>
                  </a:lnTo>
                  <a:lnTo>
                    <a:pt x="612" y="1231"/>
                  </a:lnTo>
                  <a:lnTo>
                    <a:pt x="676" y="1222"/>
                  </a:lnTo>
                  <a:lnTo>
                    <a:pt x="739" y="1213"/>
                  </a:lnTo>
                  <a:lnTo>
                    <a:pt x="803" y="1204"/>
                  </a:lnTo>
                  <a:lnTo>
                    <a:pt x="858" y="1177"/>
                  </a:lnTo>
                  <a:lnTo>
                    <a:pt x="913" y="1158"/>
                  </a:lnTo>
                  <a:lnTo>
                    <a:pt x="958" y="1122"/>
                  </a:lnTo>
                  <a:lnTo>
                    <a:pt x="1004" y="1085"/>
                  </a:lnTo>
                  <a:lnTo>
                    <a:pt x="1049" y="1049"/>
                  </a:lnTo>
                  <a:lnTo>
                    <a:pt x="1095" y="1003"/>
                  </a:lnTo>
                  <a:lnTo>
                    <a:pt x="1122" y="958"/>
                  </a:lnTo>
                  <a:lnTo>
                    <a:pt x="1159" y="903"/>
                  </a:lnTo>
                  <a:lnTo>
                    <a:pt x="1186" y="857"/>
                  </a:lnTo>
                  <a:lnTo>
                    <a:pt x="1204" y="794"/>
                  </a:lnTo>
                  <a:lnTo>
                    <a:pt x="1223" y="739"/>
                  </a:lnTo>
                  <a:lnTo>
                    <a:pt x="1232" y="675"/>
                  </a:lnTo>
                  <a:lnTo>
                    <a:pt x="1232" y="611"/>
                  </a:lnTo>
                  <a:lnTo>
                    <a:pt x="1232" y="547"/>
                  </a:lnTo>
                  <a:lnTo>
                    <a:pt x="1223" y="493"/>
                  </a:lnTo>
                  <a:lnTo>
                    <a:pt x="1204" y="429"/>
                  </a:lnTo>
                  <a:lnTo>
                    <a:pt x="1186" y="374"/>
                  </a:lnTo>
                  <a:lnTo>
                    <a:pt x="1159" y="319"/>
                  </a:lnTo>
                  <a:lnTo>
                    <a:pt x="1122" y="274"/>
                  </a:lnTo>
                  <a:lnTo>
                    <a:pt x="1095" y="219"/>
                  </a:lnTo>
                  <a:lnTo>
                    <a:pt x="1049" y="183"/>
                  </a:lnTo>
                  <a:lnTo>
                    <a:pt x="1004" y="137"/>
                  </a:lnTo>
                  <a:lnTo>
                    <a:pt x="958" y="101"/>
                  </a:lnTo>
                  <a:lnTo>
                    <a:pt x="913" y="73"/>
                  </a:lnTo>
                  <a:lnTo>
                    <a:pt x="858" y="46"/>
                  </a:lnTo>
                  <a:lnTo>
                    <a:pt x="803" y="28"/>
                  </a:lnTo>
                  <a:lnTo>
                    <a:pt x="739" y="9"/>
                  </a:lnTo>
                  <a:lnTo>
                    <a:pt x="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2" name="Google Shape;732;p27"/>
            <p:cNvSpPr/>
            <p:nvPr/>
          </p:nvSpPr>
          <p:spPr>
            <a:xfrm flipH="1">
              <a:off x="7748556" y="2537503"/>
              <a:ext cx="95065" cy="246248"/>
            </a:xfrm>
            <a:custGeom>
              <a:avLst/>
              <a:gdLst/>
              <a:ahLst/>
              <a:cxnLst/>
              <a:rect l="l" t="t" r="r" b="b"/>
              <a:pathLst>
                <a:path w="2746" h="7113" extrusionOk="0">
                  <a:moveTo>
                    <a:pt x="2472" y="0"/>
                  </a:moveTo>
                  <a:lnTo>
                    <a:pt x="2253" y="137"/>
                  </a:lnTo>
                  <a:lnTo>
                    <a:pt x="2043" y="292"/>
                  </a:lnTo>
                  <a:lnTo>
                    <a:pt x="1843" y="447"/>
                  </a:lnTo>
                  <a:lnTo>
                    <a:pt x="1651" y="620"/>
                  </a:lnTo>
                  <a:lnTo>
                    <a:pt x="1469" y="794"/>
                  </a:lnTo>
                  <a:lnTo>
                    <a:pt x="1296" y="976"/>
                  </a:lnTo>
                  <a:lnTo>
                    <a:pt x="1141" y="1167"/>
                  </a:lnTo>
                  <a:lnTo>
                    <a:pt x="986" y="1368"/>
                  </a:lnTo>
                  <a:lnTo>
                    <a:pt x="840" y="1578"/>
                  </a:lnTo>
                  <a:lnTo>
                    <a:pt x="712" y="1787"/>
                  </a:lnTo>
                  <a:lnTo>
                    <a:pt x="584" y="2015"/>
                  </a:lnTo>
                  <a:lnTo>
                    <a:pt x="475" y="2234"/>
                  </a:lnTo>
                  <a:lnTo>
                    <a:pt x="375" y="2471"/>
                  </a:lnTo>
                  <a:lnTo>
                    <a:pt x="283" y="2708"/>
                  </a:lnTo>
                  <a:lnTo>
                    <a:pt x="211" y="2955"/>
                  </a:lnTo>
                  <a:lnTo>
                    <a:pt x="147" y="3201"/>
                  </a:lnTo>
                  <a:lnTo>
                    <a:pt x="92" y="3456"/>
                  </a:lnTo>
                  <a:lnTo>
                    <a:pt x="46" y="3711"/>
                  </a:lnTo>
                  <a:lnTo>
                    <a:pt x="19" y="3958"/>
                  </a:lnTo>
                  <a:lnTo>
                    <a:pt x="1" y="4213"/>
                  </a:lnTo>
                  <a:lnTo>
                    <a:pt x="1" y="4468"/>
                  </a:lnTo>
                  <a:lnTo>
                    <a:pt x="10" y="4724"/>
                  </a:lnTo>
                  <a:lnTo>
                    <a:pt x="28" y="4970"/>
                  </a:lnTo>
                  <a:lnTo>
                    <a:pt x="65" y="5216"/>
                  </a:lnTo>
                  <a:lnTo>
                    <a:pt x="110" y="5471"/>
                  </a:lnTo>
                  <a:lnTo>
                    <a:pt x="165" y="5708"/>
                  </a:lnTo>
                  <a:lnTo>
                    <a:pt x="238" y="5955"/>
                  </a:lnTo>
                  <a:lnTo>
                    <a:pt x="320" y="6192"/>
                  </a:lnTo>
                  <a:lnTo>
                    <a:pt x="411" y="6429"/>
                  </a:lnTo>
                  <a:lnTo>
                    <a:pt x="521" y="6666"/>
                  </a:lnTo>
                  <a:lnTo>
                    <a:pt x="639" y="6894"/>
                  </a:lnTo>
                  <a:lnTo>
                    <a:pt x="767" y="7113"/>
                  </a:lnTo>
                  <a:lnTo>
                    <a:pt x="1214" y="6839"/>
                  </a:lnTo>
                  <a:lnTo>
                    <a:pt x="1095" y="6639"/>
                  </a:lnTo>
                  <a:lnTo>
                    <a:pt x="995" y="6429"/>
                  </a:lnTo>
                  <a:lnTo>
                    <a:pt x="894" y="6228"/>
                  </a:lnTo>
                  <a:lnTo>
                    <a:pt x="812" y="6009"/>
                  </a:lnTo>
                  <a:lnTo>
                    <a:pt x="739" y="5800"/>
                  </a:lnTo>
                  <a:lnTo>
                    <a:pt x="676" y="5581"/>
                  </a:lnTo>
                  <a:lnTo>
                    <a:pt x="621" y="5362"/>
                  </a:lnTo>
                  <a:lnTo>
                    <a:pt x="584" y="5134"/>
                  </a:lnTo>
                  <a:lnTo>
                    <a:pt x="557" y="4915"/>
                  </a:lnTo>
                  <a:lnTo>
                    <a:pt x="530" y="4687"/>
                  </a:lnTo>
                  <a:lnTo>
                    <a:pt x="530" y="4459"/>
                  </a:lnTo>
                  <a:lnTo>
                    <a:pt x="530" y="4231"/>
                  </a:lnTo>
                  <a:lnTo>
                    <a:pt x="548" y="4012"/>
                  </a:lnTo>
                  <a:lnTo>
                    <a:pt x="566" y="3784"/>
                  </a:lnTo>
                  <a:lnTo>
                    <a:pt x="603" y="3556"/>
                  </a:lnTo>
                  <a:lnTo>
                    <a:pt x="657" y="3328"/>
                  </a:lnTo>
                  <a:lnTo>
                    <a:pt x="712" y="3100"/>
                  </a:lnTo>
                  <a:lnTo>
                    <a:pt x="785" y="2882"/>
                  </a:lnTo>
                  <a:lnTo>
                    <a:pt x="867" y="2672"/>
                  </a:lnTo>
                  <a:lnTo>
                    <a:pt x="958" y="2462"/>
                  </a:lnTo>
                  <a:lnTo>
                    <a:pt x="1059" y="2252"/>
                  </a:lnTo>
                  <a:lnTo>
                    <a:pt x="1168" y="2052"/>
                  </a:lnTo>
                  <a:lnTo>
                    <a:pt x="1286" y="1860"/>
                  </a:lnTo>
                  <a:lnTo>
                    <a:pt x="1414" y="1678"/>
                  </a:lnTo>
                  <a:lnTo>
                    <a:pt x="1551" y="1496"/>
                  </a:lnTo>
                  <a:lnTo>
                    <a:pt x="1697" y="1322"/>
                  </a:lnTo>
                  <a:lnTo>
                    <a:pt x="1852" y="1158"/>
                  </a:lnTo>
                  <a:lnTo>
                    <a:pt x="2007" y="1003"/>
                  </a:lnTo>
                  <a:lnTo>
                    <a:pt x="2180" y="848"/>
                  </a:lnTo>
                  <a:lnTo>
                    <a:pt x="2362" y="711"/>
                  </a:lnTo>
                  <a:lnTo>
                    <a:pt x="2545" y="575"/>
                  </a:lnTo>
                  <a:lnTo>
                    <a:pt x="2745" y="447"/>
                  </a:lnTo>
                  <a:lnTo>
                    <a:pt x="2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3" name="Google Shape;733;p27"/>
            <p:cNvSpPr/>
            <p:nvPr/>
          </p:nvSpPr>
          <p:spPr>
            <a:xfrm flipH="1">
              <a:off x="7732146" y="2523932"/>
              <a:ext cx="42651" cy="42651"/>
            </a:xfrm>
            <a:custGeom>
              <a:avLst/>
              <a:gdLst/>
              <a:ahLst/>
              <a:cxnLst/>
              <a:rect l="l" t="t" r="r" b="b"/>
              <a:pathLst>
                <a:path w="1232" h="1232" extrusionOk="0">
                  <a:moveTo>
                    <a:pt x="584" y="0"/>
                  </a:moveTo>
                  <a:lnTo>
                    <a:pt x="520" y="9"/>
                  </a:lnTo>
                  <a:lnTo>
                    <a:pt x="466" y="18"/>
                  </a:lnTo>
                  <a:lnTo>
                    <a:pt x="411" y="37"/>
                  </a:lnTo>
                  <a:lnTo>
                    <a:pt x="347" y="64"/>
                  </a:lnTo>
                  <a:lnTo>
                    <a:pt x="292" y="91"/>
                  </a:lnTo>
                  <a:lnTo>
                    <a:pt x="247" y="128"/>
                  </a:lnTo>
                  <a:lnTo>
                    <a:pt x="192" y="164"/>
                  </a:lnTo>
                  <a:lnTo>
                    <a:pt x="156" y="210"/>
                  </a:lnTo>
                  <a:lnTo>
                    <a:pt x="119" y="255"/>
                  </a:lnTo>
                  <a:lnTo>
                    <a:pt x="83" y="310"/>
                  </a:lnTo>
                  <a:lnTo>
                    <a:pt x="55" y="365"/>
                  </a:lnTo>
                  <a:lnTo>
                    <a:pt x="37" y="420"/>
                  </a:lnTo>
                  <a:lnTo>
                    <a:pt x="19" y="474"/>
                  </a:lnTo>
                  <a:lnTo>
                    <a:pt x="10" y="529"/>
                  </a:lnTo>
                  <a:lnTo>
                    <a:pt x="1" y="593"/>
                  </a:lnTo>
                  <a:lnTo>
                    <a:pt x="1" y="648"/>
                  </a:lnTo>
                  <a:lnTo>
                    <a:pt x="10" y="711"/>
                  </a:lnTo>
                  <a:lnTo>
                    <a:pt x="19" y="766"/>
                  </a:lnTo>
                  <a:lnTo>
                    <a:pt x="37" y="821"/>
                  </a:lnTo>
                  <a:lnTo>
                    <a:pt x="64" y="885"/>
                  </a:lnTo>
                  <a:lnTo>
                    <a:pt x="92" y="939"/>
                  </a:lnTo>
                  <a:lnTo>
                    <a:pt x="128" y="985"/>
                  </a:lnTo>
                  <a:lnTo>
                    <a:pt x="165" y="1040"/>
                  </a:lnTo>
                  <a:lnTo>
                    <a:pt x="210" y="1076"/>
                  </a:lnTo>
                  <a:lnTo>
                    <a:pt x="256" y="1113"/>
                  </a:lnTo>
                  <a:lnTo>
                    <a:pt x="311" y="1149"/>
                  </a:lnTo>
                  <a:lnTo>
                    <a:pt x="365" y="1176"/>
                  </a:lnTo>
                  <a:lnTo>
                    <a:pt x="420" y="1195"/>
                  </a:lnTo>
                  <a:lnTo>
                    <a:pt x="475" y="1213"/>
                  </a:lnTo>
                  <a:lnTo>
                    <a:pt x="530" y="1222"/>
                  </a:lnTo>
                  <a:lnTo>
                    <a:pt x="593" y="1231"/>
                  </a:lnTo>
                  <a:lnTo>
                    <a:pt x="648" y="1231"/>
                  </a:lnTo>
                  <a:lnTo>
                    <a:pt x="712" y="1222"/>
                  </a:lnTo>
                  <a:lnTo>
                    <a:pt x="767" y="1213"/>
                  </a:lnTo>
                  <a:lnTo>
                    <a:pt x="830" y="1195"/>
                  </a:lnTo>
                  <a:lnTo>
                    <a:pt x="885" y="1167"/>
                  </a:lnTo>
                  <a:lnTo>
                    <a:pt x="940" y="1140"/>
                  </a:lnTo>
                  <a:lnTo>
                    <a:pt x="995" y="1103"/>
                  </a:lnTo>
                  <a:lnTo>
                    <a:pt x="1040" y="1067"/>
                  </a:lnTo>
                  <a:lnTo>
                    <a:pt x="1077" y="1021"/>
                  </a:lnTo>
                  <a:lnTo>
                    <a:pt x="1113" y="976"/>
                  </a:lnTo>
                  <a:lnTo>
                    <a:pt x="1150" y="921"/>
                  </a:lnTo>
                  <a:lnTo>
                    <a:pt x="1177" y="866"/>
                  </a:lnTo>
                  <a:lnTo>
                    <a:pt x="1195" y="812"/>
                  </a:lnTo>
                  <a:lnTo>
                    <a:pt x="1213" y="757"/>
                  </a:lnTo>
                  <a:lnTo>
                    <a:pt x="1223" y="702"/>
                  </a:lnTo>
                  <a:lnTo>
                    <a:pt x="1232" y="638"/>
                  </a:lnTo>
                  <a:lnTo>
                    <a:pt x="1232" y="584"/>
                  </a:lnTo>
                  <a:lnTo>
                    <a:pt x="1223" y="520"/>
                  </a:lnTo>
                  <a:lnTo>
                    <a:pt x="1213" y="465"/>
                  </a:lnTo>
                  <a:lnTo>
                    <a:pt x="1195" y="401"/>
                  </a:lnTo>
                  <a:lnTo>
                    <a:pt x="1168" y="347"/>
                  </a:lnTo>
                  <a:lnTo>
                    <a:pt x="1140" y="292"/>
                  </a:lnTo>
                  <a:lnTo>
                    <a:pt x="1104" y="237"/>
                  </a:lnTo>
                  <a:lnTo>
                    <a:pt x="1068" y="192"/>
                  </a:lnTo>
                  <a:lnTo>
                    <a:pt x="1022" y="155"/>
                  </a:lnTo>
                  <a:lnTo>
                    <a:pt x="976" y="119"/>
                  </a:lnTo>
                  <a:lnTo>
                    <a:pt x="922" y="82"/>
                  </a:lnTo>
                  <a:lnTo>
                    <a:pt x="867" y="55"/>
                  </a:lnTo>
                  <a:lnTo>
                    <a:pt x="812" y="37"/>
                  </a:lnTo>
                  <a:lnTo>
                    <a:pt x="757" y="18"/>
                  </a:lnTo>
                  <a:lnTo>
                    <a:pt x="703" y="9"/>
                  </a:lnTo>
                  <a:lnTo>
                    <a:pt x="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4" name="Google Shape;734;p27"/>
            <p:cNvSpPr/>
            <p:nvPr/>
          </p:nvSpPr>
          <p:spPr>
            <a:xfrm flipH="1">
              <a:off x="7875472" y="2578527"/>
              <a:ext cx="42651" cy="42651"/>
            </a:xfrm>
            <a:custGeom>
              <a:avLst/>
              <a:gdLst/>
              <a:ahLst/>
              <a:cxnLst/>
              <a:rect l="l" t="t" r="r" b="b"/>
              <a:pathLst>
                <a:path w="1232" h="1232" extrusionOk="0">
                  <a:moveTo>
                    <a:pt x="584" y="1"/>
                  </a:moveTo>
                  <a:lnTo>
                    <a:pt x="521" y="10"/>
                  </a:lnTo>
                  <a:lnTo>
                    <a:pt x="466" y="19"/>
                  </a:lnTo>
                  <a:lnTo>
                    <a:pt x="402" y="37"/>
                  </a:lnTo>
                  <a:lnTo>
                    <a:pt x="347" y="64"/>
                  </a:lnTo>
                  <a:lnTo>
                    <a:pt x="293" y="92"/>
                  </a:lnTo>
                  <a:lnTo>
                    <a:pt x="238" y="128"/>
                  </a:lnTo>
                  <a:lnTo>
                    <a:pt x="192" y="165"/>
                  </a:lnTo>
                  <a:lnTo>
                    <a:pt x="156" y="210"/>
                  </a:lnTo>
                  <a:lnTo>
                    <a:pt x="119" y="256"/>
                  </a:lnTo>
                  <a:lnTo>
                    <a:pt x="83" y="311"/>
                  </a:lnTo>
                  <a:lnTo>
                    <a:pt x="55" y="365"/>
                  </a:lnTo>
                  <a:lnTo>
                    <a:pt x="37" y="420"/>
                  </a:lnTo>
                  <a:lnTo>
                    <a:pt x="19" y="475"/>
                  </a:lnTo>
                  <a:lnTo>
                    <a:pt x="10" y="529"/>
                  </a:lnTo>
                  <a:lnTo>
                    <a:pt x="1" y="593"/>
                  </a:lnTo>
                  <a:lnTo>
                    <a:pt x="1" y="648"/>
                  </a:lnTo>
                  <a:lnTo>
                    <a:pt x="10" y="712"/>
                  </a:lnTo>
                  <a:lnTo>
                    <a:pt x="19" y="767"/>
                  </a:lnTo>
                  <a:lnTo>
                    <a:pt x="37" y="830"/>
                  </a:lnTo>
                  <a:lnTo>
                    <a:pt x="65" y="885"/>
                  </a:lnTo>
                  <a:lnTo>
                    <a:pt x="92" y="940"/>
                  </a:lnTo>
                  <a:lnTo>
                    <a:pt x="128" y="995"/>
                  </a:lnTo>
                  <a:lnTo>
                    <a:pt x="165" y="1040"/>
                  </a:lnTo>
                  <a:lnTo>
                    <a:pt x="211" y="1077"/>
                  </a:lnTo>
                  <a:lnTo>
                    <a:pt x="256" y="1113"/>
                  </a:lnTo>
                  <a:lnTo>
                    <a:pt x="311" y="1150"/>
                  </a:lnTo>
                  <a:lnTo>
                    <a:pt x="356" y="1177"/>
                  </a:lnTo>
                  <a:lnTo>
                    <a:pt x="411" y="1195"/>
                  </a:lnTo>
                  <a:lnTo>
                    <a:pt x="475" y="1213"/>
                  </a:lnTo>
                  <a:lnTo>
                    <a:pt x="530" y="1222"/>
                  </a:lnTo>
                  <a:lnTo>
                    <a:pt x="584" y="1232"/>
                  </a:lnTo>
                  <a:lnTo>
                    <a:pt x="648" y="1232"/>
                  </a:lnTo>
                  <a:lnTo>
                    <a:pt x="712" y="1222"/>
                  </a:lnTo>
                  <a:lnTo>
                    <a:pt x="767" y="1213"/>
                  </a:lnTo>
                  <a:lnTo>
                    <a:pt x="821" y="1195"/>
                  </a:lnTo>
                  <a:lnTo>
                    <a:pt x="885" y="1168"/>
                  </a:lnTo>
                  <a:lnTo>
                    <a:pt x="940" y="1140"/>
                  </a:lnTo>
                  <a:lnTo>
                    <a:pt x="986" y="1104"/>
                  </a:lnTo>
                  <a:lnTo>
                    <a:pt x="1040" y="1067"/>
                  </a:lnTo>
                  <a:lnTo>
                    <a:pt x="1077" y="1022"/>
                  </a:lnTo>
                  <a:lnTo>
                    <a:pt x="1113" y="976"/>
                  </a:lnTo>
                  <a:lnTo>
                    <a:pt x="1150" y="922"/>
                  </a:lnTo>
                  <a:lnTo>
                    <a:pt x="1177" y="867"/>
                  </a:lnTo>
                  <a:lnTo>
                    <a:pt x="1195" y="812"/>
                  </a:lnTo>
                  <a:lnTo>
                    <a:pt x="1214" y="757"/>
                  </a:lnTo>
                  <a:lnTo>
                    <a:pt x="1223" y="703"/>
                  </a:lnTo>
                  <a:lnTo>
                    <a:pt x="1232" y="639"/>
                  </a:lnTo>
                  <a:lnTo>
                    <a:pt x="1232" y="584"/>
                  </a:lnTo>
                  <a:lnTo>
                    <a:pt x="1223" y="520"/>
                  </a:lnTo>
                  <a:lnTo>
                    <a:pt x="1214" y="466"/>
                  </a:lnTo>
                  <a:lnTo>
                    <a:pt x="1195" y="411"/>
                  </a:lnTo>
                  <a:lnTo>
                    <a:pt x="1168" y="347"/>
                  </a:lnTo>
                  <a:lnTo>
                    <a:pt x="1141" y="292"/>
                  </a:lnTo>
                  <a:lnTo>
                    <a:pt x="1104" y="247"/>
                  </a:lnTo>
                  <a:lnTo>
                    <a:pt x="1068" y="192"/>
                  </a:lnTo>
                  <a:lnTo>
                    <a:pt x="1022" y="156"/>
                  </a:lnTo>
                  <a:lnTo>
                    <a:pt x="976" y="119"/>
                  </a:lnTo>
                  <a:lnTo>
                    <a:pt x="922" y="83"/>
                  </a:lnTo>
                  <a:lnTo>
                    <a:pt x="867" y="55"/>
                  </a:lnTo>
                  <a:lnTo>
                    <a:pt x="812" y="37"/>
                  </a:lnTo>
                  <a:lnTo>
                    <a:pt x="758" y="19"/>
                  </a:lnTo>
                  <a:lnTo>
                    <a:pt x="703" y="10"/>
                  </a:lnTo>
                  <a:lnTo>
                    <a:pt x="6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5" name="Google Shape;735;p27"/>
            <p:cNvSpPr/>
            <p:nvPr/>
          </p:nvSpPr>
          <p:spPr>
            <a:xfrm flipH="1">
              <a:off x="7618178" y="2272626"/>
              <a:ext cx="101054" cy="126326"/>
            </a:xfrm>
            <a:custGeom>
              <a:avLst/>
              <a:gdLst/>
              <a:ahLst/>
              <a:cxnLst/>
              <a:rect l="l" t="t" r="r" b="b"/>
              <a:pathLst>
                <a:path w="2919" h="3649" extrusionOk="0">
                  <a:moveTo>
                    <a:pt x="2873" y="1"/>
                  </a:moveTo>
                  <a:lnTo>
                    <a:pt x="2709" y="19"/>
                  </a:lnTo>
                  <a:lnTo>
                    <a:pt x="2554" y="46"/>
                  </a:lnTo>
                  <a:lnTo>
                    <a:pt x="2399" y="83"/>
                  </a:lnTo>
                  <a:lnTo>
                    <a:pt x="2244" y="128"/>
                  </a:lnTo>
                  <a:lnTo>
                    <a:pt x="2098" y="183"/>
                  </a:lnTo>
                  <a:lnTo>
                    <a:pt x="1952" y="247"/>
                  </a:lnTo>
                  <a:lnTo>
                    <a:pt x="1806" y="311"/>
                  </a:lnTo>
                  <a:lnTo>
                    <a:pt x="1669" y="393"/>
                  </a:lnTo>
                  <a:lnTo>
                    <a:pt x="1532" y="475"/>
                  </a:lnTo>
                  <a:lnTo>
                    <a:pt x="1405" y="557"/>
                  </a:lnTo>
                  <a:lnTo>
                    <a:pt x="1277" y="657"/>
                  </a:lnTo>
                  <a:lnTo>
                    <a:pt x="1159" y="758"/>
                  </a:lnTo>
                  <a:lnTo>
                    <a:pt x="1040" y="858"/>
                  </a:lnTo>
                  <a:lnTo>
                    <a:pt x="931" y="976"/>
                  </a:lnTo>
                  <a:lnTo>
                    <a:pt x="830" y="1086"/>
                  </a:lnTo>
                  <a:lnTo>
                    <a:pt x="730" y="1213"/>
                  </a:lnTo>
                  <a:lnTo>
                    <a:pt x="630" y="1341"/>
                  </a:lnTo>
                  <a:lnTo>
                    <a:pt x="539" y="1469"/>
                  </a:lnTo>
                  <a:lnTo>
                    <a:pt x="456" y="1606"/>
                  </a:lnTo>
                  <a:lnTo>
                    <a:pt x="383" y="1742"/>
                  </a:lnTo>
                  <a:lnTo>
                    <a:pt x="311" y="1888"/>
                  </a:lnTo>
                  <a:lnTo>
                    <a:pt x="247" y="2034"/>
                  </a:lnTo>
                  <a:lnTo>
                    <a:pt x="192" y="2189"/>
                  </a:lnTo>
                  <a:lnTo>
                    <a:pt x="137" y="2335"/>
                  </a:lnTo>
                  <a:lnTo>
                    <a:pt x="101" y="2499"/>
                  </a:lnTo>
                  <a:lnTo>
                    <a:pt x="64" y="2654"/>
                  </a:lnTo>
                  <a:lnTo>
                    <a:pt x="37" y="2818"/>
                  </a:lnTo>
                  <a:lnTo>
                    <a:pt x="10" y="2973"/>
                  </a:lnTo>
                  <a:lnTo>
                    <a:pt x="1" y="3137"/>
                  </a:lnTo>
                  <a:lnTo>
                    <a:pt x="1" y="3311"/>
                  </a:lnTo>
                  <a:lnTo>
                    <a:pt x="1" y="3475"/>
                  </a:lnTo>
                  <a:lnTo>
                    <a:pt x="19" y="3648"/>
                  </a:lnTo>
                  <a:lnTo>
                    <a:pt x="539" y="3593"/>
                  </a:lnTo>
                  <a:lnTo>
                    <a:pt x="529" y="3448"/>
                  </a:lnTo>
                  <a:lnTo>
                    <a:pt x="520" y="3311"/>
                  </a:lnTo>
                  <a:lnTo>
                    <a:pt x="529" y="3165"/>
                  </a:lnTo>
                  <a:lnTo>
                    <a:pt x="539" y="3028"/>
                  </a:lnTo>
                  <a:lnTo>
                    <a:pt x="557" y="2891"/>
                  </a:lnTo>
                  <a:lnTo>
                    <a:pt x="575" y="2755"/>
                  </a:lnTo>
                  <a:lnTo>
                    <a:pt x="602" y="2627"/>
                  </a:lnTo>
                  <a:lnTo>
                    <a:pt x="639" y="2490"/>
                  </a:lnTo>
                  <a:lnTo>
                    <a:pt x="684" y="2362"/>
                  </a:lnTo>
                  <a:lnTo>
                    <a:pt x="730" y="2235"/>
                  </a:lnTo>
                  <a:lnTo>
                    <a:pt x="785" y="2116"/>
                  </a:lnTo>
                  <a:lnTo>
                    <a:pt x="839" y="1989"/>
                  </a:lnTo>
                  <a:lnTo>
                    <a:pt x="903" y="1870"/>
                  </a:lnTo>
                  <a:lnTo>
                    <a:pt x="976" y="1761"/>
                  </a:lnTo>
                  <a:lnTo>
                    <a:pt x="1049" y="1651"/>
                  </a:lnTo>
                  <a:lnTo>
                    <a:pt x="1131" y="1542"/>
                  </a:lnTo>
                  <a:lnTo>
                    <a:pt x="1213" y="1441"/>
                  </a:lnTo>
                  <a:lnTo>
                    <a:pt x="1304" y="1341"/>
                  </a:lnTo>
                  <a:lnTo>
                    <a:pt x="1396" y="1250"/>
                  </a:lnTo>
                  <a:lnTo>
                    <a:pt x="1496" y="1159"/>
                  </a:lnTo>
                  <a:lnTo>
                    <a:pt x="1596" y="1077"/>
                  </a:lnTo>
                  <a:lnTo>
                    <a:pt x="1697" y="995"/>
                  </a:lnTo>
                  <a:lnTo>
                    <a:pt x="1806" y="922"/>
                  </a:lnTo>
                  <a:lnTo>
                    <a:pt x="1915" y="849"/>
                  </a:lnTo>
                  <a:lnTo>
                    <a:pt x="2034" y="785"/>
                  </a:lnTo>
                  <a:lnTo>
                    <a:pt x="2153" y="730"/>
                  </a:lnTo>
                  <a:lnTo>
                    <a:pt x="2271" y="675"/>
                  </a:lnTo>
                  <a:lnTo>
                    <a:pt x="2399" y="639"/>
                  </a:lnTo>
                  <a:lnTo>
                    <a:pt x="2526" y="593"/>
                  </a:lnTo>
                  <a:lnTo>
                    <a:pt x="2654" y="566"/>
                  </a:lnTo>
                  <a:lnTo>
                    <a:pt x="2791" y="539"/>
                  </a:lnTo>
                  <a:lnTo>
                    <a:pt x="2918" y="520"/>
                  </a:lnTo>
                  <a:lnTo>
                    <a:pt x="28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6" name="Google Shape;736;p27"/>
            <p:cNvSpPr/>
            <p:nvPr/>
          </p:nvSpPr>
          <p:spPr>
            <a:xfrm flipH="1">
              <a:off x="7599552" y="2260336"/>
              <a:ext cx="42651" cy="42651"/>
            </a:xfrm>
            <a:custGeom>
              <a:avLst/>
              <a:gdLst/>
              <a:ahLst/>
              <a:cxnLst/>
              <a:rect l="l" t="t" r="r" b="b"/>
              <a:pathLst>
                <a:path w="1232" h="1232" extrusionOk="0">
                  <a:moveTo>
                    <a:pt x="621" y="0"/>
                  </a:moveTo>
                  <a:lnTo>
                    <a:pt x="557" y="9"/>
                  </a:lnTo>
                  <a:lnTo>
                    <a:pt x="493" y="18"/>
                  </a:lnTo>
                  <a:lnTo>
                    <a:pt x="438" y="27"/>
                  </a:lnTo>
                  <a:lnTo>
                    <a:pt x="374" y="55"/>
                  </a:lnTo>
                  <a:lnTo>
                    <a:pt x="329" y="73"/>
                  </a:lnTo>
                  <a:lnTo>
                    <a:pt x="274" y="110"/>
                  </a:lnTo>
                  <a:lnTo>
                    <a:pt x="228" y="146"/>
                  </a:lnTo>
                  <a:lnTo>
                    <a:pt x="183" y="182"/>
                  </a:lnTo>
                  <a:lnTo>
                    <a:pt x="146" y="228"/>
                  </a:lnTo>
                  <a:lnTo>
                    <a:pt x="110" y="274"/>
                  </a:lnTo>
                  <a:lnTo>
                    <a:pt x="73" y="319"/>
                  </a:lnTo>
                  <a:lnTo>
                    <a:pt x="55" y="374"/>
                  </a:lnTo>
                  <a:lnTo>
                    <a:pt x="28" y="438"/>
                  </a:lnTo>
                  <a:lnTo>
                    <a:pt x="19" y="492"/>
                  </a:lnTo>
                  <a:lnTo>
                    <a:pt x="10" y="556"/>
                  </a:lnTo>
                  <a:lnTo>
                    <a:pt x="0" y="620"/>
                  </a:lnTo>
                  <a:lnTo>
                    <a:pt x="10" y="675"/>
                  </a:lnTo>
                  <a:lnTo>
                    <a:pt x="19" y="739"/>
                  </a:lnTo>
                  <a:lnTo>
                    <a:pt x="28" y="803"/>
                  </a:lnTo>
                  <a:lnTo>
                    <a:pt x="55" y="857"/>
                  </a:lnTo>
                  <a:lnTo>
                    <a:pt x="73" y="912"/>
                  </a:lnTo>
                  <a:lnTo>
                    <a:pt x="110" y="958"/>
                  </a:lnTo>
                  <a:lnTo>
                    <a:pt x="146" y="1003"/>
                  </a:lnTo>
                  <a:lnTo>
                    <a:pt x="183" y="1049"/>
                  </a:lnTo>
                  <a:lnTo>
                    <a:pt x="228" y="1094"/>
                  </a:lnTo>
                  <a:lnTo>
                    <a:pt x="274" y="1122"/>
                  </a:lnTo>
                  <a:lnTo>
                    <a:pt x="329" y="1158"/>
                  </a:lnTo>
                  <a:lnTo>
                    <a:pt x="374" y="1185"/>
                  </a:lnTo>
                  <a:lnTo>
                    <a:pt x="438" y="1204"/>
                  </a:lnTo>
                  <a:lnTo>
                    <a:pt x="493" y="1222"/>
                  </a:lnTo>
                  <a:lnTo>
                    <a:pt x="557" y="1231"/>
                  </a:lnTo>
                  <a:lnTo>
                    <a:pt x="684" y="1231"/>
                  </a:lnTo>
                  <a:lnTo>
                    <a:pt x="739" y="1222"/>
                  </a:lnTo>
                  <a:lnTo>
                    <a:pt x="803" y="1204"/>
                  </a:lnTo>
                  <a:lnTo>
                    <a:pt x="858" y="1185"/>
                  </a:lnTo>
                  <a:lnTo>
                    <a:pt x="912" y="1158"/>
                  </a:lnTo>
                  <a:lnTo>
                    <a:pt x="958" y="1122"/>
                  </a:lnTo>
                  <a:lnTo>
                    <a:pt x="1013" y="1094"/>
                  </a:lnTo>
                  <a:lnTo>
                    <a:pt x="1049" y="1049"/>
                  </a:lnTo>
                  <a:lnTo>
                    <a:pt x="1095" y="1003"/>
                  </a:lnTo>
                  <a:lnTo>
                    <a:pt x="1131" y="958"/>
                  </a:lnTo>
                  <a:lnTo>
                    <a:pt x="1159" y="912"/>
                  </a:lnTo>
                  <a:lnTo>
                    <a:pt x="1186" y="857"/>
                  </a:lnTo>
                  <a:lnTo>
                    <a:pt x="1204" y="803"/>
                  </a:lnTo>
                  <a:lnTo>
                    <a:pt x="1222" y="739"/>
                  </a:lnTo>
                  <a:lnTo>
                    <a:pt x="1231" y="675"/>
                  </a:lnTo>
                  <a:lnTo>
                    <a:pt x="1231" y="620"/>
                  </a:lnTo>
                  <a:lnTo>
                    <a:pt x="1231" y="556"/>
                  </a:lnTo>
                  <a:lnTo>
                    <a:pt x="1222" y="492"/>
                  </a:lnTo>
                  <a:lnTo>
                    <a:pt x="1204" y="438"/>
                  </a:lnTo>
                  <a:lnTo>
                    <a:pt x="1186" y="374"/>
                  </a:lnTo>
                  <a:lnTo>
                    <a:pt x="1159" y="319"/>
                  </a:lnTo>
                  <a:lnTo>
                    <a:pt x="1131" y="274"/>
                  </a:lnTo>
                  <a:lnTo>
                    <a:pt x="1095" y="228"/>
                  </a:lnTo>
                  <a:lnTo>
                    <a:pt x="1049" y="182"/>
                  </a:lnTo>
                  <a:lnTo>
                    <a:pt x="1013" y="146"/>
                  </a:lnTo>
                  <a:lnTo>
                    <a:pt x="958" y="110"/>
                  </a:lnTo>
                  <a:lnTo>
                    <a:pt x="912" y="73"/>
                  </a:lnTo>
                  <a:lnTo>
                    <a:pt x="858" y="55"/>
                  </a:lnTo>
                  <a:lnTo>
                    <a:pt x="803" y="27"/>
                  </a:lnTo>
                  <a:lnTo>
                    <a:pt x="739" y="18"/>
                  </a:lnTo>
                  <a:lnTo>
                    <a:pt x="684" y="9"/>
                  </a:lnTo>
                  <a:lnTo>
                    <a:pt x="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7" name="Google Shape;737;p27"/>
            <p:cNvSpPr/>
            <p:nvPr/>
          </p:nvSpPr>
          <p:spPr>
            <a:xfrm flipH="1">
              <a:off x="7362475" y="2516039"/>
              <a:ext cx="56534" cy="158176"/>
            </a:xfrm>
            <a:custGeom>
              <a:avLst/>
              <a:gdLst/>
              <a:ahLst/>
              <a:cxnLst/>
              <a:rect l="l" t="t" r="r" b="b"/>
              <a:pathLst>
                <a:path w="1633" h="4569" extrusionOk="0">
                  <a:moveTo>
                    <a:pt x="1341" y="0"/>
                  </a:moveTo>
                  <a:lnTo>
                    <a:pt x="1204" y="91"/>
                  </a:lnTo>
                  <a:lnTo>
                    <a:pt x="1085" y="192"/>
                  </a:lnTo>
                  <a:lnTo>
                    <a:pt x="967" y="301"/>
                  </a:lnTo>
                  <a:lnTo>
                    <a:pt x="848" y="410"/>
                  </a:lnTo>
                  <a:lnTo>
                    <a:pt x="748" y="529"/>
                  </a:lnTo>
                  <a:lnTo>
                    <a:pt x="648" y="657"/>
                  </a:lnTo>
                  <a:lnTo>
                    <a:pt x="557" y="784"/>
                  </a:lnTo>
                  <a:lnTo>
                    <a:pt x="474" y="912"/>
                  </a:lnTo>
                  <a:lnTo>
                    <a:pt x="392" y="1049"/>
                  </a:lnTo>
                  <a:lnTo>
                    <a:pt x="329" y="1195"/>
                  </a:lnTo>
                  <a:lnTo>
                    <a:pt x="256" y="1331"/>
                  </a:lnTo>
                  <a:lnTo>
                    <a:pt x="201" y="1477"/>
                  </a:lnTo>
                  <a:lnTo>
                    <a:pt x="155" y="1632"/>
                  </a:lnTo>
                  <a:lnTo>
                    <a:pt x="110" y="1778"/>
                  </a:lnTo>
                  <a:lnTo>
                    <a:pt x="73" y="1933"/>
                  </a:lnTo>
                  <a:lnTo>
                    <a:pt x="46" y="2088"/>
                  </a:lnTo>
                  <a:lnTo>
                    <a:pt x="19" y="2243"/>
                  </a:lnTo>
                  <a:lnTo>
                    <a:pt x="9" y="2407"/>
                  </a:lnTo>
                  <a:lnTo>
                    <a:pt x="0" y="2562"/>
                  </a:lnTo>
                  <a:lnTo>
                    <a:pt x="0" y="2727"/>
                  </a:lnTo>
                  <a:lnTo>
                    <a:pt x="9" y="2882"/>
                  </a:lnTo>
                  <a:lnTo>
                    <a:pt x="19" y="3046"/>
                  </a:lnTo>
                  <a:lnTo>
                    <a:pt x="46" y="3201"/>
                  </a:lnTo>
                  <a:lnTo>
                    <a:pt x="73" y="3356"/>
                  </a:lnTo>
                  <a:lnTo>
                    <a:pt x="110" y="3520"/>
                  </a:lnTo>
                  <a:lnTo>
                    <a:pt x="155" y="3675"/>
                  </a:lnTo>
                  <a:lnTo>
                    <a:pt x="210" y="3830"/>
                  </a:lnTo>
                  <a:lnTo>
                    <a:pt x="274" y="3985"/>
                  </a:lnTo>
                  <a:lnTo>
                    <a:pt x="338" y="4131"/>
                  </a:lnTo>
                  <a:lnTo>
                    <a:pt x="420" y="4277"/>
                  </a:lnTo>
                  <a:lnTo>
                    <a:pt x="502" y="4423"/>
                  </a:lnTo>
                  <a:lnTo>
                    <a:pt x="593" y="4569"/>
                  </a:lnTo>
                  <a:lnTo>
                    <a:pt x="1031" y="4268"/>
                  </a:lnTo>
                  <a:lnTo>
                    <a:pt x="949" y="4149"/>
                  </a:lnTo>
                  <a:lnTo>
                    <a:pt x="876" y="4021"/>
                  </a:lnTo>
                  <a:lnTo>
                    <a:pt x="812" y="3903"/>
                  </a:lnTo>
                  <a:lnTo>
                    <a:pt x="757" y="3775"/>
                  </a:lnTo>
                  <a:lnTo>
                    <a:pt x="702" y="3648"/>
                  </a:lnTo>
                  <a:lnTo>
                    <a:pt x="657" y="3520"/>
                  </a:lnTo>
                  <a:lnTo>
                    <a:pt x="620" y="3383"/>
                  </a:lnTo>
                  <a:lnTo>
                    <a:pt x="584" y="3255"/>
                  </a:lnTo>
                  <a:lnTo>
                    <a:pt x="566" y="3119"/>
                  </a:lnTo>
                  <a:lnTo>
                    <a:pt x="547" y="2982"/>
                  </a:lnTo>
                  <a:lnTo>
                    <a:pt x="529" y="2854"/>
                  </a:lnTo>
                  <a:lnTo>
                    <a:pt x="520" y="2717"/>
                  </a:lnTo>
                  <a:lnTo>
                    <a:pt x="520" y="2581"/>
                  </a:lnTo>
                  <a:lnTo>
                    <a:pt x="529" y="2453"/>
                  </a:lnTo>
                  <a:lnTo>
                    <a:pt x="538" y="2316"/>
                  </a:lnTo>
                  <a:lnTo>
                    <a:pt x="557" y="2189"/>
                  </a:lnTo>
                  <a:lnTo>
                    <a:pt x="584" y="2052"/>
                  </a:lnTo>
                  <a:lnTo>
                    <a:pt x="611" y="1924"/>
                  </a:lnTo>
                  <a:lnTo>
                    <a:pt x="648" y="1796"/>
                  </a:lnTo>
                  <a:lnTo>
                    <a:pt x="693" y="1669"/>
                  </a:lnTo>
                  <a:lnTo>
                    <a:pt x="739" y="1550"/>
                  </a:lnTo>
                  <a:lnTo>
                    <a:pt x="794" y="1432"/>
                  </a:lnTo>
                  <a:lnTo>
                    <a:pt x="848" y="1313"/>
                  </a:lnTo>
                  <a:lnTo>
                    <a:pt x="912" y="1195"/>
                  </a:lnTo>
                  <a:lnTo>
                    <a:pt x="985" y="1085"/>
                  </a:lnTo>
                  <a:lnTo>
                    <a:pt x="1058" y="985"/>
                  </a:lnTo>
                  <a:lnTo>
                    <a:pt x="1140" y="876"/>
                  </a:lnTo>
                  <a:lnTo>
                    <a:pt x="1231" y="775"/>
                  </a:lnTo>
                  <a:lnTo>
                    <a:pt x="1323" y="684"/>
                  </a:lnTo>
                  <a:lnTo>
                    <a:pt x="1423" y="593"/>
                  </a:lnTo>
                  <a:lnTo>
                    <a:pt x="1523" y="511"/>
                  </a:lnTo>
                  <a:lnTo>
                    <a:pt x="1633" y="429"/>
                  </a:lnTo>
                  <a:lnTo>
                    <a:pt x="1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8" name="Google Shape;738;p27"/>
            <p:cNvSpPr/>
            <p:nvPr/>
          </p:nvSpPr>
          <p:spPr>
            <a:xfrm flipH="1">
              <a:off x="7347969" y="2503091"/>
              <a:ext cx="42651" cy="42340"/>
            </a:xfrm>
            <a:custGeom>
              <a:avLst/>
              <a:gdLst/>
              <a:ahLst/>
              <a:cxnLst/>
              <a:rect l="l" t="t" r="r" b="b"/>
              <a:pathLst>
                <a:path w="1232" h="1223" extrusionOk="0">
                  <a:moveTo>
                    <a:pt x="557" y="0"/>
                  </a:moveTo>
                  <a:lnTo>
                    <a:pt x="493" y="9"/>
                  </a:lnTo>
                  <a:lnTo>
                    <a:pt x="439" y="28"/>
                  </a:lnTo>
                  <a:lnTo>
                    <a:pt x="384" y="46"/>
                  </a:lnTo>
                  <a:lnTo>
                    <a:pt x="320" y="73"/>
                  </a:lnTo>
                  <a:lnTo>
                    <a:pt x="275" y="110"/>
                  </a:lnTo>
                  <a:lnTo>
                    <a:pt x="220" y="146"/>
                  </a:lnTo>
                  <a:lnTo>
                    <a:pt x="174" y="183"/>
                  </a:lnTo>
                  <a:lnTo>
                    <a:pt x="138" y="228"/>
                  </a:lnTo>
                  <a:lnTo>
                    <a:pt x="101" y="283"/>
                  </a:lnTo>
                  <a:lnTo>
                    <a:pt x="74" y="329"/>
                  </a:lnTo>
                  <a:lnTo>
                    <a:pt x="47" y="383"/>
                  </a:lnTo>
                  <a:lnTo>
                    <a:pt x="28" y="438"/>
                  </a:lnTo>
                  <a:lnTo>
                    <a:pt x="19" y="502"/>
                  </a:lnTo>
                  <a:lnTo>
                    <a:pt x="10" y="556"/>
                  </a:lnTo>
                  <a:lnTo>
                    <a:pt x="1" y="611"/>
                  </a:lnTo>
                  <a:lnTo>
                    <a:pt x="10" y="675"/>
                  </a:lnTo>
                  <a:lnTo>
                    <a:pt x="19" y="739"/>
                  </a:lnTo>
                  <a:lnTo>
                    <a:pt x="28" y="794"/>
                  </a:lnTo>
                  <a:lnTo>
                    <a:pt x="56" y="848"/>
                  </a:lnTo>
                  <a:lnTo>
                    <a:pt x="83" y="912"/>
                  </a:lnTo>
                  <a:lnTo>
                    <a:pt x="110" y="958"/>
                  </a:lnTo>
                  <a:lnTo>
                    <a:pt x="156" y="1012"/>
                  </a:lnTo>
                  <a:lnTo>
                    <a:pt x="192" y="1058"/>
                  </a:lnTo>
                  <a:lnTo>
                    <a:pt x="238" y="1094"/>
                  </a:lnTo>
                  <a:lnTo>
                    <a:pt x="284" y="1131"/>
                  </a:lnTo>
                  <a:lnTo>
                    <a:pt x="338" y="1158"/>
                  </a:lnTo>
                  <a:lnTo>
                    <a:pt x="393" y="1186"/>
                  </a:lnTo>
                  <a:lnTo>
                    <a:pt x="448" y="1204"/>
                  </a:lnTo>
                  <a:lnTo>
                    <a:pt x="503" y="1213"/>
                  </a:lnTo>
                  <a:lnTo>
                    <a:pt x="566" y="1222"/>
                  </a:lnTo>
                  <a:lnTo>
                    <a:pt x="685" y="1222"/>
                  </a:lnTo>
                  <a:lnTo>
                    <a:pt x="740" y="1213"/>
                  </a:lnTo>
                  <a:lnTo>
                    <a:pt x="803" y="1195"/>
                  </a:lnTo>
                  <a:lnTo>
                    <a:pt x="858" y="1177"/>
                  </a:lnTo>
                  <a:lnTo>
                    <a:pt x="913" y="1149"/>
                  </a:lnTo>
                  <a:lnTo>
                    <a:pt x="968" y="1113"/>
                  </a:lnTo>
                  <a:lnTo>
                    <a:pt x="1022" y="1076"/>
                  </a:lnTo>
                  <a:lnTo>
                    <a:pt x="1068" y="1040"/>
                  </a:lnTo>
                  <a:lnTo>
                    <a:pt x="1104" y="994"/>
                  </a:lnTo>
                  <a:lnTo>
                    <a:pt x="1141" y="939"/>
                  </a:lnTo>
                  <a:lnTo>
                    <a:pt x="1168" y="894"/>
                  </a:lnTo>
                  <a:lnTo>
                    <a:pt x="1196" y="839"/>
                  </a:lnTo>
                  <a:lnTo>
                    <a:pt x="1214" y="784"/>
                  </a:lnTo>
                  <a:lnTo>
                    <a:pt x="1223" y="721"/>
                  </a:lnTo>
                  <a:lnTo>
                    <a:pt x="1232" y="666"/>
                  </a:lnTo>
                  <a:lnTo>
                    <a:pt x="1232" y="602"/>
                  </a:lnTo>
                  <a:lnTo>
                    <a:pt x="1232" y="547"/>
                  </a:lnTo>
                  <a:lnTo>
                    <a:pt x="1223" y="484"/>
                  </a:lnTo>
                  <a:lnTo>
                    <a:pt x="1205" y="429"/>
                  </a:lnTo>
                  <a:lnTo>
                    <a:pt x="1186" y="374"/>
                  </a:lnTo>
                  <a:lnTo>
                    <a:pt x="1159" y="319"/>
                  </a:lnTo>
                  <a:lnTo>
                    <a:pt x="1123" y="265"/>
                  </a:lnTo>
                  <a:lnTo>
                    <a:pt x="1086" y="210"/>
                  </a:lnTo>
                  <a:lnTo>
                    <a:pt x="1050" y="164"/>
                  </a:lnTo>
                  <a:lnTo>
                    <a:pt x="1004" y="128"/>
                  </a:lnTo>
                  <a:lnTo>
                    <a:pt x="949" y="91"/>
                  </a:lnTo>
                  <a:lnTo>
                    <a:pt x="904" y="64"/>
                  </a:lnTo>
                  <a:lnTo>
                    <a:pt x="849" y="37"/>
                  </a:lnTo>
                  <a:lnTo>
                    <a:pt x="794" y="18"/>
                  </a:lnTo>
                  <a:lnTo>
                    <a:pt x="730" y="9"/>
                  </a:lnTo>
                  <a:lnTo>
                    <a:pt x="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9" name="Google Shape;739;p27"/>
            <p:cNvSpPr/>
            <p:nvPr/>
          </p:nvSpPr>
          <p:spPr>
            <a:xfrm flipH="1">
              <a:off x="7495070" y="2080382"/>
              <a:ext cx="159769" cy="64115"/>
            </a:xfrm>
            <a:custGeom>
              <a:avLst/>
              <a:gdLst/>
              <a:ahLst/>
              <a:cxnLst/>
              <a:rect l="l" t="t" r="r" b="b"/>
              <a:pathLst>
                <a:path w="4615" h="1852" extrusionOk="0">
                  <a:moveTo>
                    <a:pt x="2745" y="1"/>
                  </a:moveTo>
                  <a:lnTo>
                    <a:pt x="2581" y="10"/>
                  </a:lnTo>
                  <a:lnTo>
                    <a:pt x="2417" y="28"/>
                  </a:lnTo>
                  <a:lnTo>
                    <a:pt x="2253" y="55"/>
                  </a:lnTo>
                  <a:lnTo>
                    <a:pt x="2089" y="92"/>
                  </a:lnTo>
                  <a:lnTo>
                    <a:pt x="1925" y="128"/>
                  </a:lnTo>
                  <a:lnTo>
                    <a:pt x="1770" y="183"/>
                  </a:lnTo>
                  <a:lnTo>
                    <a:pt x="1615" y="238"/>
                  </a:lnTo>
                  <a:lnTo>
                    <a:pt x="1460" y="301"/>
                  </a:lnTo>
                  <a:lnTo>
                    <a:pt x="1314" y="374"/>
                  </a:lnTo>
                  <a:lnTo>
                    <a:pt x="1177" y="447"/>
                  </a:lnTo>
                  <a:lnTo>
                    <a:pt x="1031" y="529"/>
                  </a:lnTo>
                  <a:lnTo>
                    <a:pt x="903" y="621"/>
                  </a:lnTo>
                  <a:lnTo>
                    <a:pt x="767" y="721"/>
                  </a:lnTo>
                  <a:lnTo>
                    <a:pt x="639" y="821"/>
                  </a:lnTo>
                  <a:lnTo>
                    <a:pt x="520" y="931"/>
                  </a:lnTo>
                  <a:lnTo>
                    <a:pt x="411" y="1049"/>
                  </a:lnTo>
                  <a:lnTo>
                    <a:pt x="302" y="1177"/>
                  </a:lnTo>
                  <a:lnTo>
                    <a:pt x="192" y="1304"/>
                  </a:lnTo>
                  <a:lnTo>
                    <a:pt x="92" y="1432"/>
                  </a:lnTo>
                  <a:lnTo>
                    <a:pt x="1" y="1569"/>
                  </a:lnTo>
                  <a:lnTo>
                    <a:pt x="448" y="1852"/>
                  </a:lnTo>
                  <a:lnTo>
                    <a:pt x="530" y="1733"/>
                  </a:lnTo>
                  <a:lnTo>
                    <a:pt x="612" y="1624"/>
                  </a:lnTo>
                  <a:lnTo>
                    <a:pt x="694" y="1514"/>
                  </a:lnTo>
                  <a:lnTo>
                    <a:pt x="794" y="1414"/>
                  </a:lnTo>
                  <a:lnTo>
                    <a:pt x="885" y="1314"/>
                  </a:lnTo>
                  <a:lnTo>
                    <a:pt x="986" y="1222"/>
                  </a:lnTo>
                  <a:lnTo>
                    <a:pt x="1095" y="1131"/>
                  </a:lnTo>
                  <a:lnTo>
                    <a:pt x="1204" y="1049"/>
                  </a:lnTo>
                  <a:lnTo>
                    <a:pt x="1314" y="976"/>
                  </a:lnTo>
                  <a:lnTo>
                    <a:pt x="1432" y="903"/>
                  </a:lnTo>
                  <a:lnTo>
                    <a:pt x="1560" y="839"/>
                  </a:lnTo>
                  <a:lnTo>
                    <a:pt x="1679" y="776"/>
                  </a:lnTo>
                  <a:lnTo>
                    <a:pt x="1806" y="721"/>
                  </a:lnTo>
                  <a:lnTo>
                    <a:pt x="1943" y="675"/>
                  </a:lnTo>
                  <a:lnTo>
                    <a:pt x="2071" y="639"/>
                  </a:lnTo>
                  <a:lnTo>
                    <a:pt x="2207" y="602"/>
                  </a:lnTo>
                  <a:lnTo>
                    <a:pt x="2344" y="575"/>
                  </a:lnTo>
                  <a:lnTo>
                    <a:pt x="2481" y="548"/>
                  </a:lnTo>
                  <a:lnTo>
                    <a:pt x="2627" y="538"/>
                  </a:lnTo>
                  <a:lnTo>
                    <a:pt x="2764" y="529"/>
                  </a:lnTo>
                  <a:lnTo>
                    <a:pt x="2900" y="529"/>
                  </a:lnTo>
                  <a:lnTo>
                    <a:pt x="3037" y="538"/>
                  </a:lnTo>
                  <a:lnTo>
                    <a:pt x="3174" y="548"/>
                  </a:lnTo>
                  <a:lnTo>
                    <a:pt x="3311" y="566"/>
                  </a:lnTo>
                  <a:lnTo>
                    <a:pt x="3438" y="593"/>
                  </a:lnTo>
                  <a:lnTo>
                    <a:pt x="3575" y="630"/>
                  </a:lnTo>
                  <a:lnTo>
                    <a:pt x="3703" y="666"/>
                  </a:lnTo>
                  <a:lnTo>
                    <a:pt x="3840" y="712"/>
                  </a:lnTo>
                  <a:lnTo>
                    <a:pt x="3967" y="766"/>
                  </a:lnTo>
                  <a:lnTo>
                    <a:pt x="4095" y="821"/>
                  </a:lnTo>
                  <a:lnTo>
                    <a:pt x="4214" y="885"/>
                  </a:lnTo>
                  <a:lnTo>
                    <a:pt x="4332" y="958"/>
                  </a:lnTo>
                  <a:lnTo>
                    <a:pt x="4615" y="520"/>
                  </a:lnTo>
                  <a:lnTo>
                    <a:pt x="4469" y="429"/>
                  </a:lnTo>
                  <a:lnTo>
                    <a:pt x="4323" y="356"/>
                  </a:lnTo>
                  <a:lnTo>
                    <a:pt x="4177" y="283"/>
                  </a:lnTo>
                  <a:lnTo>
                    <a:pt x="4022" y="219"/>
                  </a:lnTo>
                  <a:lnTo>
                    <a:pt x="3867" y="165"/>
                  </a:lnTo>
                  <a:lnTo>
                    <a:pt x="3712" y="119"/>
                  </a:lnTo>
                  <a:lnTo>
                    <a:pt x="3557" y="83"/>
                  </a:lnTo>
                  <a:lnTo>
                    <a:pt x="3393" y="46"/>
                  </a:lnTo>
                  <a:lnTo>
                    <a:pt x="3238" y="28"/>
                  </a:lnTo>
                  <a:lnTo>
                    <a:pt x="3074" y="10"/>
                  </a:lnTo>
                  <a:lnTo>
                    <a:pt x="29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0" name="Google Shape;740;p27"/>
            <p:cNvSpPr/>
            <p:nvPr/>
          </p:nvSpPr>
          <p:spPr>
            <a:xfrm flipH="1">
              <a:off x="7622920" y="2113513"/>
              <a:ext cx="42651" cy="42651"/>
            </a:xfrm>
            <a:custGeom>
              <a:avLst/>
              <a:gdLst/>
              <a:ahLst/>
              <a:cxnLst/>
              <a:rect l="l" t="t" r="r" b="b"/>
              <a:pathLst>
                <a:path w="1232" h="1232" extrusionOk="0">
                  <a:moveTo>
                    <a:pt x="603" y="1"/>
                  </a:moveTo>
                  <a:lnTo>
                    <a:pt x="539" y="10"/>
                  </a:lnTo>
                  <a:lnTo>
                    <a:pt x="475" y="19"/>
                  </a:lnTo>
                  <a:lnTo>
                    <a:pt x="420" y="37"/>
                  </a:lnTo>
                  <a:lnTo>
                    <a:pt x="356" y="56"/>
                  </a:lnTo>
                  <a:lnTo>
                    <a:pt x="302" y="92"/>
                  </a:lnTo>
                  <a:lnTo>
                    <a:pt x="256" y="119"/>
                  </a:lnTo>
                  <a:lnTo>
                    <a:pt x="210" y="156"/>
                  </a:lnTo>
                  <a:lnTo>
                    <a:pt x="165" y="202"/>
                  </a:lnTo>
                  <a:lnTo>
                    <a:pt x="128" y="247"/>
                  </a:lnTo>
                  <a:lnTo>
                    <a:pt x="92" y="293"/>
                  </a:lnTo>
                  <a:lnTo>
                    <a:pt x="65" y="347"/>
                  </a:lnTo>
                  <a:lnTo>
                    <a:pt x="37" y="393"/>
                  </a:lnTo>
                  <a:lnTo>
                    <a:pt x="19" y="457"/>
                  </a:lnTo>
                  <a:lnTo>
                    <a:pt x="10" y="512"/>
                  </a:lnTo>
                  <a:lnTo>
                    <a:pt x="1" y="575"/>
                  </a:lnTo>
                  <a:lnTo>
                    <a:pt x="1" y="630"/>
                  </a:lnTo>
                  <a:lnTo>
                    <a:pt x="1" y="694"/>
                  </a:lnTo>
                  <a:lnTo>
                    <a:pt x="19" y="758"/>
                  </a:lnTo>
                  <a:lnTo>
                    <a:pt x="28" y="813"/>
                  </a:lnTo>
                  <a:lnTo>
                    <a:pt x="55" y="876"/>
                  </a:lnTo>
                  <a:lnTo>
                    <a:pt x="83" y="931"/>
                  </a:lnTo>
                  <a:lnTo>
                    <a:pt x="119" y="977"/>
                  </a:lnTo>
                  <a:lnTo>
                    <a:pt x="156" y="1022"/>
                  </a:lnTo>
                  <a:lnTo>
                    <a:pt x="192" y="1068"/>
                  </a:lnTo>
                  <a:lnTo>
                    <a:pt x="238" y="1104"/>
                  </a:lnTo>
                  <a:lnTo>
                    <a:pt x="283" y="1141"/>
                  </a:lnTo>
                  <a:lnTo>
                    <a:pt x="338" y="1168"/>
                  </a:lnTo>
                  <a:lnTo>
                    <a:pt x="393" y="1195"/>
                  </a:lnTo>
                  <a:lnTo>
                    <a:pt x="447" y="1214"/>
                  </a:lnTo>
                  <a:lnTo>
                    <a:pt x="502" y="1223"/>
                  </a:lnTo>
                  <a:lnTo>
                    <a:pt x="566" y="1232"/>
                  </a:lnTo>
                  <a:lnTo>
                    <a:pt x="685" y="1232"/>
                  </a:lnTo>
                  <a:lnTo>
                    <a:pt x="748" y="1223"/>
                  </a:lnTo>
                  <a:lnTo>
                    <a:pt x="812" y="1205"/>
                  </a:lnTo>
                  <a:lnTo>
                    <a:pt x="867" y="1177"/>
                  </a:lnTo>
                  <a:lnTo>
                    <a:pt x="922" y="1150"/>
                  </a:lnTo>
                  <a:lnTo>
                    <a:pt x="976" y="1123"/>
                  </a:lnTo>
                  <a:lnTo>
                    <a:pt x="1022" y="1086"/>
                  </a:lnTo>
                  <a:lnTo>
                    <a:pt x="1068" y="1040"/>
                  </a:lnTo>
                  <a:lnTo>
                    <a:pt x="1104" y="995"/>
                  </a:lnTo>
                  <a:lnTo>
                    <a:pt x="1131" y="949"/>
                  </a:lnTo>
                  <a:lnTo>
                    <a:pt x="1168" y="895"/>
                  </a:lnTo>
                  <a:lnTo>
                    <a:pt x="1186" y="840"/>
                  </a:lnTo>
                  <a:lnTo>
                    <a:pt x="1204" y="785"/>
                  </a:lnTo>
                  <a:lnTo>
                    <a:pt x="1223" y="730"/>
                  </a:lnTo>
                  <a:lnTo>
                    <a:pt x="1232" y="667"/>
                  </a:lnTo>
                  <a:lnTo>
                    <a:pt x="1232" y="603"/>
                  </a:lnTo>
                  <a:lnTo>
                    <a:pt x="1223" y="548"/>
                  </a:lnTo>
                  <a:lnTo>
                    <a:pt x="1213" y="484"/>
                  </a:lnTo>
                  <a:lnTo>
                    <a:pt x="1195" y="420"/>
                  </a:lnTo>
                  <a:lnTo>
                    <a:pt x="1177" y="366"/>
                  </a:lnTo>
                  <a:lnTo>
                    <a:pt x="1150" y="311"/>
                  </a:lnTo>
                  <a:lnTo>
                    <a:pt x="1113" y="256"/>
                  </a:lnTo>
                  <a:lnTo>
                    <a:pt x="1077" y="211"/>
                  </a:lnTo>
                  <a:lnTo>
                    <a:pt x="1031" y="174"/>
                  </a:lnTo>
                  <a:lnTo>
                    <a:pt x="995" y="138"/>
                  </a:lnTo>
                  <a:lnTo>
                    <a:pt x="940" y="101"/>
                  </a:lnTo>
                  <a:lnTo>
                    <a:pt x="894" y="74"/>
                  </a:lnTo>
                  <a:lnTo>
                    <a:pt x="840" y="47"/>
                  </a:lnTo>
                  <a:lnTo>
                    <a:pt x="776" y="28"/>
                  </a:lnTo>
                  <a:lnTo>
                    <a:pt x="721" y="10"/>
                  </a:lnTo>
                  <a:lnTo>
                    <a:pt x="666" y="10"/>
                  </a:lnTo>
                  <a:lnTo>
                    <a:pt x="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1" name="Google Shape;741;p27"/>
            <p:cNvSpPr/>
            <p:nvPr/>
          </p:nvSpPr>
          <p:spPr>
            <a:xfrm flipH="1">
              <a:off x="7433826" y="2217719"/>
              <a:ext cx="42651" cy="42651"/>
            </a:xfrm>
            <a:custGeom>
              <a:avLst/>
              <a:gdLst/>
              <a:ahLst/>
              <a:cxnLst/>
              <a:rect l="l" t="t" r="r" b="b"/>
              <a:pathLst>
                <a:path w="1232" h="1232" extrusionOk="0">
                  <a:moveTo>
                    <a:pt x="603" y="0"/>
                  </a:moveTo>
                  <a:lnTo>
                    <a:pt x="539" y="9"/>
                  </a:lnTo>
                  <a:lnTo>
                    <a:pt x="475" y="18"/>
                  </a:lnTo>
                  <a:lnTo>
                    <a:pt x="420" y="37"/>
                  </a:lnTo>
                  <a:lnTo>
                    <a:pt x="356" y="55"/>
                  </a:lnTo>
                  <a:lnTo>
                    <a:pt x="302" y="82"/>
                  </a:lnTo>
                  <a:lnTo>
                    <a:pt x="256" y="119"/>
                  </a:lnTo>
                  <a:lnTo>
                    <a:pt x="210" y="155"/>
                  </a:lnTo>
                  <a:lnTo>
                    <a:pt x="165" y="201"/>
                  </a:lnTo>
                  <a:lnTo>
                    <a:pt x="128" y="237"/>
                  </a:lnTo>
                  <a:lnTo>
                    <a:pt x="92" y="292"/>
                  </a:lnTo>
                  <a:lnTo>
                    <a:pt x="65" y="337"/>
                  </a:lnTo>
                  <a:lnTo>
                    <a:pt x="37" y="392"/>
                  </a:lnTo>
                  <a:lnTo>
                    <a:pt x="19" y="447"/>
                  </a:lnTo>
                  <a:lnTo>
                    <a:pt x="10" y="511"/>
                  </a:lnTo>
                  <a:lnTo>
                    <a:pt x="1" y="565"/>
                  </a:lnTo>
                  <a:lnTo>
                    <a:pt x="1" y="629"/>
                  </a:lnTo>
                  <a:lnTo>
                    <a:pt x="1" y="693"/>
                  </a:lnTo>
                  <a:lnTo>
                    <a:pt x="10" y="757"/>
                  </a:lnTo>
                  <a:lnTo>
                    <a:pt x="28" y="812"/>
                  </a:lnTo>
                  <a:lnTo>
                    <a:pt x="55" y="875"/>
                  </a:lnTo>
                  <a:lnTo>
                    <a:pt x="83" y="921"/>
                  </a:lnTo>
                  <a:lnTo>
                    <a:pt x="110" y="976"/>
                  </a:lnTo>
                  <a:lnTo>
                    <a:pt x="147" y="1021"/>
                  </a:lnTo>
                  <a:lnTo>
                    <a:pt x="192" y="1067"/>
                  </a:lnTo>
                  <a:lnTo>
                    <a:pt x="238" y="1103"/>
                  </a:lnTo>
                  <a:lnTo>
                    <a:pt x="283" y="1140"/>
                  </a:lnTo>
                  <a:lnTo>
                    <a:pt x="338" y="1167"/>
                  </a:lnTo>
                  <a:lnTo>
                    <a:pt x="393" y="1195"/>
                  </a:lnTo>
                  <a:lnTo>
                    <a:pt x="448" y="1213"/>
                  </a:lnTo>
                  <a:lnTo>
                    <a:pt x="502" y="1222"/>
                  </a:lnTo>
                  <a:lnTo>
                    <a:pt x="566" y="1231"/>
                  </a:lnTo>
                  <a:lnTo>
                    <a:pt x="685" y="1231"/>
                  </a:lnTo>
                  <a:lnTo>
                    <a:pt x="748" y="1213"/>
                  </a:lnTo>
                  <a:lnTo>
                    <a:pt x="812" y="1204"/>
                  </a:lnTo>
                  <a:lnTo>
                    <a:pt x="867" y="1176"/>
                  </a:lnTo>
                  <a:lnTo>
                    <a:pt x="922" y="1149"/>
                  </a:lnTo>
                  <a:lnTo>
                    <a:pt x="976" y="1113"/>
                  </a:lnTo>
                  <a:lnTo>
                    <a:pt x="1022" y="1076"/>
                  </a:lnTo>
                  <a:lnTo>
                    <a:pt x="1058" y="1040"/>
                  </a:lnTo>
                  <a:lnTo>
                    <a:pt x="1104" y="994"/>
                  </a:lnTo>
                  <a:lnTo>
                    <a:pt x="1131" y="948"/>
                  </a:lnTo>
                  <a:lnTo>
                    <a:pt x="1159" y="894"/>
                  </a:lnTo>
                  <a:lnTo>
                    <a:pt x="1186" y="839"/>
                  </a:lnTo>
                  <a:lnTo>
                    <a:pt x="1204" y="784"/>
                  </a:lnTo>
                  <a:lnTo>
                    <a:pt x="1223" y="730"/>
                  </a:lnTo>
                  <a:lnTo>
                    <a:pt x="1223" y="666"/>
                  </a:lnTo>
                  <a:lnTo>
                    <a:pt x="1232" y="602"/>
                  </a:lnTo>
                  <a:lnTo>
                    <a:pt x="1223" y="547"/>
                  </a:lnTo>
                  <a:lnTo>
                    <a:pt x="1213" y="483"/>
                  </a:lnTo>
                  <a:lnTo>
                    <a:pt x="1195" y="420"/>
                  </a:lnTo>
                  <a:lnTo>
                    <a:pt x="1177" y="365"/>
                  </a:lnTo>
                  <a:lnTo>
                    <a:pt x="1150" y="310"/>
                  </a:lnTo>
                  <a:lnTo>
                    <a:pt x="1113" y="255"/>
                  </a:lnTo>
                  <a:lnTo>
                    <a:pt x="1077" y="210"/>
                  </a:lnTo>
                  <a:lnTo>
                    <a:pt x="1031" y="173"/>
                  </a:lnTo>
                  <a:lnTo>
                    <a:pt x="986" y="128"/>
                  </a:lnTo>
                  <a:lnTo>
                    <a:pt x="940" y="100"/>
                  </a:lnTo>
                  <a:lnTo>
                    <a:pt x="894" y="64"/>
                  </a:lnTo>
                  <a:lnTo>
                    <a:pt x="840" y="46"/>
                  </a:lnTo>
                  <a:lnTo>
                    <a:pt x="776" y="27"/>
                  </a:lnTo>
                  <a:lnTo>
                    <a:pt x="721" y="9"/>
                  </a:lnTo>
                  <a:lnTo>
                    <a:pt x="6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2" name="Google Shape;742;p27"/>
            <p:cNvSpPr/>
            <p:nvPr/>
          </p:nvSpPr>
          <p:spPr>
            <a:xfrm flipH="1">
              <a:off x="7433826" y="2361980"/>
              <a:ext cx="42651" cy="42651"/>
            </a:xfrm>
            <a:custGeom>
              <a:avLst/>
              <a:gdLst/>
              <a:ahLst/>
              <a:cxnLst/>
              <a:rect l="l" t="t" r="r" b="b"/>
              <a:pathLst>
                <a:path w="1232" h="1232" extrusionOk="0">
                  <a:moveTo>
                    <a:pt x="539" y="0"/>
                  </a:moveTo>
                  <a:lnTo>
                    <a:pt x="475" y="19"/>
                  </a:lnTo>
                  <a:lnTo>
                    <a:pt x="420" y="28"/>
                  </a:lnTo>
                  <a:lnTo>
                    <a:pt x="356" y="55"/>
                  </a:lnTo>
                  <a:lnTo>
                    <a:pt x="302" y="82"/>
                  </a:lnTo>
                  <a:lnTo>
                    <a:pt x="256" y="119"/>
                  </a:lnTo>
                  <a:lnTo>
                    <a:pt x="210" y="155"/>
                  </a:lnTo>
                  <a:lnTo>
                    <a:pt x="165" y="192"/>
                  </a:lnTo>
                  <a:lnTo>
                    <a:pt x="128" y="237"/>
                  </a:lnTo>
                  <a:lnTo>
                    <a:pt x="92" y="283"/>
                  </a:lnTo>
                  <a:lnTo>
                    <a:pt x="65" y="338"/>
                  </a:lnTo>
                  <a:lnTo>
                    <a:pt x="37" y="392"/>
                  </a:lnTo>
                  <a:lnTo>
                    <a:pt x="19" y="447"/>
                  </a:lnTo>
                  <a:lnTo>
                    <a:pt x="10" y="511"/>
                  </a:lnTo>
                  <a:lnTo>
                    <a:pt x="1" y="566"/>
                  </a:lnTo>
                  <a:lnTo>
                    <a:pt x="1" y="629"/>
                  </a:lnTo>
                  <a:lnTo>
                    <a:pt x="1" y="693"/>
                  </a:lnTo>
                  <a:lnTo>
                    <a:pt x="10" y="748"/>
                  </a:lnTo>
                  <a:lnTo>
                    <a:pt x="28" y="812"/>
                  </a:lnTo>
                  <a:lnTo>
                    <a:pt x="55" y="867"/>
                  </a:lnTo>
                  <a:lnTo>
                    <a:pt x="83" y="921"/>
                  </a:lnTo>
                  <a:lnTo>
                    <a:pt x="110" y="976"/>
                  </a:lnTo>
                  <a:lnTo>
                    <a:pt x="147" y="1022"/>
                  </a:lnTo>
                  <a:lnTo>
                    <a:pt x="192" y="1067"/>
                  </a:lnTo>
                  <a:lnTo>
                    <a:pt x="238" y="1104"/>
                  </a:lnTo>
                  <a:lnTo>
                    <a:pt x="283" y="1140"/>
                  </a:lnTo>
                  <a:lnTo>
                    <a:pt x="338" y="1167"/>
                  </a:lnTo>
                  <a:lnTo>
                    <a:pt x="393" y="1186"/>
                  </a:lnTo>
                  <a:lnTo>
                    <a:pt x="448" y="1204"/>
                  </a:lnTo>
                  <a:lnTo>
                    <a:pt x="502" y="1222"/>
                  </a:lnTo>
                  <a:lnTo>
                    <a:pt x="566" y="1231"/>
                  </a:lnTo>
                  <a:lnTo>
                    <a:pt x="630" y="1231"/>
                  </a:lnTo>
                  <a:lnTo>
                    <a:pt x="685" y="1222"/>
                  </a:lnTo>
                  <a:lnTo>
                    <a:pt x="748" y="1213"/>
                  </a:lnTo>
                  <a:lnTo>
                    <a:pt x="812" y="1195"/>
                  </a:lnTo>
                  <a:lnTo>
                    <a:pt x="867" y="1177"/>
                  </a:lnTo>
                  <a:lnTo>
                    <a:pt x="922" y="1149"/>
                  </a:lnTo>
                  <a:lnTo>
                    <a:pt x="976" y="1113"/>
                  </a:lnTo>
                  <a:lnTo>
                    <a:pt x="1022" y="1076"/>
                  </a:lnTo>
                  <a:lnTo>
                    <a:pt x="1058" y="1040"/>
                  </a:lnTo>
                  <a:lnTo>
                    <a:pt x="1104" y="994"/>
                  </a:lnTo>
                  <a:lnTo>
                    <a:pt x="1131" y="939"/>
                  </a:lnTo>
                  <a:lnTo>
                    <a:pt x="1159" y="894"/>
                  </a:lnTo>
                  <a:lnTo>
                    <a:pt x="1186" y="839"/>
                  </a:lnTo>
                  <a:lnTo>
                    <a:pt x="1204" y="784"/>
                  </a:lnTo>
                  <a:lnTo>
                    <a:pt x="1223" y="721"/>
                  </a:lnTo>
                  <a:lnTo>
                    <a:pt x="1223" y="666"/>
                  </a:lnTo>
                  <a:lnTo>
                    <a:pt x="1232" y="602"/>
                  </a:lnTo>
                  <a:lnTo>
                    <a:pt x="1223" y="538"/>
                  </a:lnTo>
                  <a:lnTo>
                    <a:pt x="1213" y="474"/>
                  </a:lnTo>
                  <a:lnTo>
                    <a:pt x="1195" y="420"/>
                  </a:lnTo>
                  <a:lnTo>
                    <a:pt x="1177" y="356"/>
                  </a:lnTo>
                  <a:lnTo>
                    <a:pt x="1150" y="310"/>
                  </a:lnTo>
                  <a:lnTo>
                    <a:pt x="1113" y="256"/>
                  </a:lnTo>
                  <a:lnTo>
                    <a:pt x="1077" y="210"/>
                  </a:lnTo>
                  <a:lnTo>
                    <a:pt x="1031" y="164"/>
                  </a:lnTo>
                  <a:lnTo>
                    <a:pt x="986" y="128"/>
                  </a:lnTo>
                  <a:lnTo>
                    <a:pt x="940" y="91"/>
                  </a:lnTo>
                  <a:lnTo>
                    <a:pt x="894" y="64"/>
                  </a:lnTo>
                  <a:lnTo>
                    <a:pt x="840" y="37"/>
                  </a:lnTo>
                  <a:lnTo>
                    <a:pt x="776" y="19"/>
                  </a:lnTo>
                  <a:lnTo>
                    <a:pt x="721" y="9"/>
                  </a:lnTo>
                  <a:lnTo>
                    <a:pt x="6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3" name="Google Shape;743;p27"/>
            <p:cNvSpPr/>
            <p:nvPr/>
          </p:nvSpPr>
          <p:spPr>
            <a:xfrm flipH="1">
              <a:off x="8074986" y="2503091"/>
              <a:ext cx="42340" cy="42651"/>
            </a:xfrm>
            <a:custGeom>
              <a:avLst/>
              <a:gdLst/>
              <a:ahLst/>
              <a:cxnLst/>
              <a:rect l="l" t="t" r="r" b="b"/>
              <a:pathLst>
                <a:path w="1223" h="1232" extrusionOk="0">
                  <a:moveTo>
                    <a:pt x="566" y="0"/>
                  </a:moveTo>
                  <a:lnTo>
                    <a:pt x="502" y="9"/>
                  </a:lnTo>
                  <a:lnTo>
                    <a:pt x="448" y="18"/>
                  </a:lnTo>
                  <a:lnTo>
                    <a:pt x="393" y="37"/>
                  </a:lnTo>
                  <a:lnTo>
                    <a:pt x="338" y="64"/>
                  </a:lnTo>
                  <a:lnTo>
                    <a:pt x="284" y="91"/>
                  </a:lnTo>
                  <a:lnTo>
                    <a:pt x="238" y="128"/>
                  </a:lnTo>
                  <a:lnTo>
                    <a:pt x="192" y="164"/>
                  </a:lnTo>
                  <a:lnTo>
                    <a:pt x="147" y="210"/>
                  </a:lnTo>
                  <a:lnTo>
                    <a:pt x="110" y="256"/>
                  </a:lnTo>
                  <a:lnTo>
                    <a:pt x="83" y="301"/>
                  </a:lnTo>
                  <a:lnTo>
                    <a:pt x="56" y="356"/>
                  </a:lnTo>
                  <a:lnTo>
                    <a:pt x="28" y="420"/>
                  </a:lnTo>
                  <a:lnTo>
                    <a:pt x="10" y="474"/>
                  </a:lnTo>
                  <a:lnTo>
                    <a:pt x="1" y="538"/>
                  </a:lnTo>
                  <a:lnTo>
                    <a:pt x="1" y="602"/>
                  </a:lnTo>
                  <a:lnTo>
                    <a:pt x="1" y="657"/>
                  </a:lnTo>
                  <a:lnTo>
                    <a:pt x="10" y="721"/>
                  </a:lnTo>
                  <a:lnTo>
                    <a:pt x="19" y="775"/>
                  </a:lnTo>
                  <a:lnTo>
                    <a:pt x="37" y="830"/>
                  </a:lnTo>
                  <a:lnTo>
                    <a:pt x="65" y="885"/>
                  </a:lnTo>
                  <a:lnTo>
                    <a:pt x="92" y="939"/>
                  </a:lnTo>
                  <a:lnTo>
                    <a:pt x="119" y="985"/>
                  </a:lnTo>
                  <a:lnTo>
                    <a:pt x="165" y="1031"/>
                  </a:lnTo>
                  <a:lnTo>
                    <a:pt x="202" y="1076"/>
                  </a:lnTo>
                  <a:lnTo>
                    <a:pt x="247" y="1113"/>
                  </a:lnTo>
                  <a:lnTo>
                    <a:pt x="302" y="1149"/>
                  </a:lnTo>
                  <a:lnTo>
                    <a:pt x="357" y="1177"/>
                  </a:lnTo>
                  <a:lnTo>
                    <a:pt x="411" y="1195"/>
                  </a:lnTo>
                  <a:lnTo>
                    <a:pt x="475" y="1213"/>
                  </a:lnTo>
                  <a:lnTo>
                    <a:pt x="539" y="1222"/>
                  </a:lnTo>
                  <a:lnTo>
                    <a:pt x="594" y="1231"/>
                  </a:lnTo>
                  <a:lnTo>
                    <a:pt x="657" y="1231"/>
                  </a:lnTo>
                  <a:lnTo>
                    <a:pt x="721" y="1222"/>
                  </a:lnTo>
                  <a:lnTo>
                    <a:pt x="776" y="1204"/>
                  </a:lnTo>
                  <a:lnTo>
                    <a:pt x="831" y="1186"/>
                  </a:lnTo>
                  <a:lnTo>
                    <a:pt x="885" y="1167"/>
                  </a:lnTo>
                  <a:lnTo>
                    <a:pt x="940" y="1131"/>
                  </a:lnTo>
                  <a:lnTo>
                    <a:pt x="986" y="1104"/>
                  </a:lnTo>
                  <a:lnTo>
                    <a:pt x="1031" y="1067"/>
                  </a:lnTo>
                  <a:lnTo>
                    <a:pt x="1068" y="1022"/>
                  </a:lnTo>
                  <a:lnTo>
                    <a:pt x="1113" y="976"/>
                  </a:lnTo>
                  <a:lnTo>
                    <a:pt x="1141" y="921"/>
                  </a:lnTo>
                  <a:lnTo>
                    <a:pt x="1168" y="867"/>
                  </a:lnTo>
                  <a:lnTo>
                    <a:pt x="1195" y="812"/>
                  </a:lnTo>
                  <a:lnTo>
                    <a:pt x="1214" y="748"/>
                  </a:lnTo>
                  <a:lnTo>
                    <a:pt x="1223" y="684"/>
                  </a:lnTo>
                  <a:lnTo>
                    <a:pt x="1223" y="629"/>
                  </a:lnTo>
                  <a:lnTo>
                    <a:pt x="1223" y="566"/>
                  </a:lnTo>
                  <a:lnTo>
                    <a:pt x="1214" y="502"/>
                  </a:lnTo>
                  <a:lnTo>
                    <a:pt x="1205" y="447"/>
                  </a:lnTo>
                  <a:lnTo>
                    <a:pt x="1186" y="392"/>
                  </a:lnTo>
                  <a:lnTo>
                    <a:pt x="1159" y="338"/>
                  </a:lnTo>
                  <a:lnTo>
                    <a:pt x="1132" y="283"/>
                  </a:lnTo>
                  <a:lnTo>
                    <a:pt x="1095" y="237"/>
                  </a:lnTo>
                  <a:lnTo>
                    <a:pt x="1059" y="192"/>
                  </a:lnTo>
                  <a:lnTo>
                    <a:pt x="1013" y="146"/>
                  </a:lnTo>
                  <a:lnTo>
                    <a:pt x="968" y="110"/>
                  </a:lnTo>
                  <a:lnTo>
                    <a:pt x="922" y="82"/>
                  </a:lnTo>
                  <a:lnTo>
                    <a:pt x="867" y="55"/>
                  </a:lnTo>
                  <a:lnTo>
                    <a:pt x="803" y="28"/>
                  </a:lnTo>
                  <a:lnTo>
                    <a:pt x="749" y="9"/>
                  </a:lnTo>
                  <a:lnTo>
                    <a:pt x="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4" name="Google Shape;744;p27"/>
            <p:cNvSpPr/>
            <p:nvPr/>
          </p:nvSpPr>
          <p:spPr>
            <a:xfrm flipH="1">
              <a:off x="8084753" y="2518220"/>
              <a:ext cx="311956" cy="203978"/>
            </a:xfrm>
            <a:custGeom>
              <a:avLst/>
              <a:gdLst/>
              <a:ahLst/>
              <a:cxnLst/>
              <a:rect l="l" t="t" r="r" b="b"/>
              <a:pathLst>
                <a:path w="9011" h="5892" extrusionOk="0">
                  <a:moveTo>
                    <a:pt x="8955" y="1"/>
                  </a:moveTo>
                  <a:lnTo>
                    <a:pt x="8436" y="74"/>
                  </a:lnTo>
                  <a:lnTo>
                    <a:pt x="8472" y="357"/>
                  </a:lnTo>
                  <a:lnTo>
                    <a:pt x="8481" y="648"/>
                  </a:lnTo>
                  <a:lnTo>
                    <a:pt x="8481" y="931"/>
                  </a:lnTo>
                  <a:lnTo>
                    <a:pt x="8454" y="1214"/>
                  </a:lnTo>
                  <a:lnTo>
                    <a:pt x="8417" y="1496"/>
                  </a:lnTo>
                  <a:lnTo>
                    <a:pt x="8363" y="1770"/>
                  </a:lnTo>
                  <a:lnTo>
                    <a:pt x="8290" y="2044"/>
                  </a:lnTo>
                  <a:lnTo>
                    <a:pt x="8208" y="2308"/>
                  </a:lnTo>
                  <a:lnTo>
                    <a:pt x="8098" y="2572"/>
                  </a:lnTo>
                  <a:lnTo>
                    <a:pt x="7980" y="2828"/>
                  </a:lnTo>
                  <a:lnTo>
                    <a:pt x="7843" y="3074"/>
                  </a:lnTo>
                  <a:lnTo>
                    <a:pt x="7697" y="3311"/>
                  </a:lnTo>
                  <a:lnTo>
                    <a:pt x="7533" y="3539"/>
                  </a:lnTo>
                  <a:lnTo>
                    <a:pt x="7351" y="3758"/>
                  </a:lnTo>
                  <a:lnTo>
                    <a:pt x="7150" y="3977"/>
                  </a:lnTo>
                  <a:lnTo>
                    <a:pt x="6949" y="4168"/>
                  </a:lnTo>
                  <a:lnTo>
                    <a:pt x="6767" y="4323"/>
                  </a:lnTo>
                  <a:lnTo>
                    <a:pt x="6585" y="4460"/>
                  </a:lnTo>
                  <a:lnTo>
                    <a:pt x="6402" y="4597"/>
                  </a:lnTo>
                  <a:lnTo>
                    <a:pt x="6211" y="4715"/>
                  </a:lnTo>
                  <a:lnTo>
                    <a:pt x="6010" y="4825"/>
                  </a:lnTo>
                  <a:lnTo>
                    <a:pt x="5810" y="4934"/>
                  </a:lnTo>
                  <a:lnTo>
                    <a:pt x="5600" y="5025"/>
                  </a:lnTo>
                  <a:lnTo>
                    <a:pt x="5390" y="5098"/>
                  </a:lnTo>
                  <a:lnTo>
                    <a:pt x="5180" y="5171"/>
                  </a:lnTo>
                  <a:lnTo>
                    <a:pt x="4961" y="5235"/>
                  </a:lnTo>
                  <a:lnTo>
                    <a:pt x="4734" y="5281"/>
                  </a:lnTo>
                  <a:lnTo>
                    <a:pt x="4515" y="5317"/>
                  </a:lnTo>
                  <a:lnTo>
                    <a:pt x="4287" y="5344"/>
                  </a:lnTo>
                  <a:lnTo>
                    <a:pt x="4059" y="5363"/>
                  </a:lnTo>
                  <a:lnTo>
                    <a:pt x="3594" y="5363"/>
                  </a:lnTo>
                  <a:lnTo>
                    <a:pt x="3366" y="5344"/>
                  </a:lnTo>
                  <a:lnTo>
                    <a:pt x="3138" y="5317"/>
                  </a:lnTo>
                  <a:lnTo>
                    <a:pt x="2910" y="5271"/>
                  </a:lnTo>
                  <a:lnTo>
                    <a:pt x="2691" y="5226"/>
                  </a:lnTo>
                  <a:lnTo>
                    <a:pt x="2472" y="5162"/>
                  </a:lnTo>
                  <a:lnTo>
                    <a:pt x="2253" y="5089"/>
                  </a:lnTo>
                  <a:lnTo>
                    <a:pt x="2044" y="5007"/>
                  </a:lnTo>
                  <a:lnTo>
                    <a:pt x="1834" y="4916"/>
                  </a:lnTo>
                  <a:lnTo>
                    <a:pt x="1633" y="4816"/>
                  </a:lnTo>
                  <a:lnTo>
                    <a:pt x="1442" y="4706"/>
                  </a:lnTo>
                  <a:lnTo>
                    <a:pt x="1250" y="4578"/>
                  </a:lnTo>
                  <a:lnTo>
                    <a:pt x="1068" y="4451"/>
                  </a:lnTo>
                  <a:lnTo>
                    <a:pt x="885" y="4305"/>
                  </a:lnTo>
                  <a:lnTo>
                    <a:pt x="712" y="4159"/>
                  </a:lnTo>
                  <a:lnTo>
                    <a:pt x="548" y="3995"/>
                  </a:lnTo>
                  <a:lnTo>
                    <a:pt x="384" y="3831"/>
                  </a:lnTo>
                  <a:lnTo>
                    <a:pt x="1" y="4186"/>
                  </a:lnTo>
                  <a:lnTo>
                    <a:pt x="174" y="4369"/>
                  </a:lnTo>
                  <a:lnTo>
                    <a:pt x="357" y="4551"/>
                  </a:lnTo>
                  <a:lnTo>
                    <a:pt x="548" y="4715"/>
                  </a:lnTo>
                  <a:lnTo>
                    <a:pt x="749" y="4870"/>
                  </a:lnTo>
                  <a:lnTo>
                    <a:pt x="958" y="5016"/>
                  </a:lnTo>
                  <a:lnTo>
                    <a:pt x="1168" y="5153"/>
                  </a:lnTo>
                  <a:lnTo>
                    <a:pt x="1387" y="5281"/>
                  </a:lnTo>
                  <a:lnTo>
                    <a:pt x="1615" y="5390"/>
                  </a:lnTo>
                  <a:lnTo>
                    <a:pt x="1843" y="5499"/>
                  </a:lnTo>
                  <a:lnTo>
                    <a:pt x="2071" y="5591"/>
                  </a:lnTo>
                  <a:lnTo>
                    <a:pt x="2317" y="5664"/>
                  </a:lnTo>
                  <a:lnTo>
                    <a:pt x="2554" y="5737"/>
                  </a:lnTo>
                  <a:lnTo>
                    <a:pt x="2809" y="5791"/>
                  </a:lnTo>
                  <a:lnTo>
                    <a:pt x="3056" y="5837"/>
                  </a:lnTo>
                  <a:lnTo>
                    <a:pt x="3311" y="5864"/>
                  </a:lnTo>
                  <a:lnTo>
                    <a:pt x="3566" y="5882"/>
                  </a:lnTo>
                  <a:lnTo>
                    <a:pt x="3840" y="5892"/>
                  </a:lnTo>
                  <a:lnTo>
                    <a:pt x="4086" y="5892"/>
                  </a:lnTo>
                  <a:lnTo>
                    <a:pt x="4323" y="5873"/>
                  </a:lnTo>
                  <a:lnTo>
                    <a:pt x="4560" y="5846"/>
                  </a:lnTo>
                  <a:lnTo>
                    <a:pt x="4788" y="5809"/>
                  </a:lnTo>
                  <a:lnTo>
                    <a:pt x="5016" y="5755"/>
                  </a:lnTo>
                  <a:lnTo>
                    <a:pt x="5244" y="5700"/>
                  </a:lnTo>
                  <a:lnTo>
                    <a:pt x="5472" y="5627"/>
                  </a:lnTo>
                  <a:lnTo>
                    <a:pt x="5691" y="5554"/>
                  </a:lnTo>
                  <a:lnTo>
                    <a:pt x="5910" y="5463"/>
                  </a:lnTo>
                  <a:lnTo>
                    <a:pt x="6120" y="5363"/>
                  </a:lnTo>
                  <a:lnTo>
                    <a:pt x="6329" y="5253"/>
                  </a:lnTo>
                  <a:lnTo>
                    <a:pt x="6539" y="5135"/>
                  </a:lnTo>
                  <a:lnTo>
                    <a:pt x="6730" y="5007"/>
                  </a:lnTo>
                  <a:lnTo>
                    <a:pt x="6931" y="4870"/>
                  </a:lnTo>
                  <a:lnTo>
                    <a:pt x="7113" y="4715"/>
                  </a:lnTo>
                  <a:lnTo>
                    <a:pt x="7296" y="4560"/>
                  </a:lnTo>
                  <a:lnTo>
                    <a:pt x="7533" y="4341"/>
                  </a:lnTo>
                  <a:lnTo>
                    <a:pt x="7752" y="4104"/>
                  </a:lnTo>
                  <a:lnTo>
                    <a:pt x="7943" y="3858"/>
                  </a:lnTo>
                  <a:lnTo>
                    <a:pt x="8135" y="3603"/>
                  </a:lnTo>
                  <a:lnTo>
                    <a:pt x="8299" y="3338"/>
                  </a:lnTo>
                  <a:lnTo>
                    <a:pt x="8445" y="3065"/>
                  </a:lnTo>
                  <a:lnTo>
                    <a:pt x="8582" y="2782"/>
                  </a:lnTo>
                  <a:lnTo>
                    <a:pt x="8700" y="2490"/>
                  </a:lnTo>
                  <a:lnTo>
                    <a:pt x="8791" y="2189"/>
                  </a:lnTo>
                  <a:lnTo>
                    <a:pt x="8873" y="1888"/>
                  </a:lnTo>
                  <a:lnTo>
                    <a:pt x="8937" y="1578"/>
                  </a:lnTo>
                  <a:lnTo>
                    <a:pt x="8983" y="1268"/>
                  </a:lnTo>
                  <a:lnTo>
                    <a:pt x="9001" y="958"/>
                  </a:lnTo>
                  <a:lnTo>
                    <a:pt x="9010" y="639"/>
                  </a:lnTo>
                  <a:lnTo>
                    <a:pt x="8992" y="320"/>
                  </a:lnTo>
                  <a:lnTo>
                    <a:pt x="8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5" name="Google Shape;745;p27"/>
            <p:cNvSpPr/>
            <p:nvPr/>
          </p:nvSpPr>
          <p:spPr>
            <a:xfrm flipH="1">
              <a:off x="8007098" y="2659988"/>
              <a:ext cx="145263" cy="43897"/>
            </a:xfrm>
            <a:custGeom>
              <a:avLst/>
              <a:gdLst/>
              <a:ahLst/>
              <a:cxnLst/>
              <a:rect l="l" t="t" r="r" b="b"/>
              <a:pathLst>
                <a:path w="4196" h="1268" extrusionOk="0">
                  <a:moveTo>
                    <a:pt x="375" y="0"/>
                  </a:moveTo>
                  <a:lnTo>
                    <a:pt x="1" y="365"/>
                  </a:lnTo>
                  <a:lnTo>
                    <a:pt x="101" y="465"/>
                  </a:lnTo>
                  <a:lnTo>
                    <a:pt x="210" y="566"/>
                  </a:lnTo>
                  <a:lnTo>
                    <a:pt x="329" y="657"/>
                  </a:lnTo>
                  <a:lnTo>
                    <a:pt x="448" y="748"/>
                  </a:lnTo>
                  <a:lnTo>
                    <a:pt x="566" y="821"/>
                  </a:lnTo>
                  <a:lnTo>
                    <a:pt x="685" y="894"/>
                  </a:lnTo>
                  <a:lnTo>
                    <a:pt x="812" y="967"/>
                  </a:lnTo>
                  <a:lnTo>
                    <a:pt x="949" y="1021"/>
                  </a:lnTo>
                  <a:lnTo>
                    <a:pt x="1086" y="1076"/>
                  </a:lnTo>
                  <a:lnTo>
                    <a:pt x="1214" y="1131"/>
                  </a:lnTo>
                  <a:lnTo>
                    <a:pt x="1359" y="1167"/>
                  </a:lnTo>
                  <a:lnTo>
                    <a:pt x="1496" y="1204"/>
                  </a:lnTo>
                  <a:lnTo>
                    <a:pt x="1642" y="1231"/>
                  </a:lnTo>
                  <a:lnTo>
                    <a:pt x="1788" y="1249"/>
                  </a:lnTo>
                  <a:lnTo>
                    <a:pt x="1934" y="1268"/>
                  </a:lnTo>
                  <a:lnTo>
                    <a:pt x="2280" y="1268"/>
                  </a:lnTo>
                  <a:lnTo>
                    <a:pt x="2426" y="1259"/>
                  </a:lnTo>
                  <a:lnTo>
                    <a:pt x="2563" y="1240"/>
                  </a:lnTo>
                  <a:lnTo>
                    <a:pt x="2700" y="1213"/>
                  </a:lnTo>
                  <a:lnTo>
                    <a:pt x="2846" y="1186"/>
                  </a:lnTo>
                  <a:lnTo>
                    <a:pt x="2983" y="1149"/>
                  </a:lnTo>
                  <a:lnTo>
                    <a:pt x="3110" y="1104"/>
                  </a:lnTo>
                  <a:lnTo>
                    <a:pt x="3247" y="1058"/>
                  </a:lnTo>
                  <a:lnTo>
                    <a:pt x="3375" y="1003"/>
                  </a:lnTo>
                  <a:lnTo>
                    <a:pt x="3502" y="939"/>
                  </a:lnTo>
                  <a:lnTo>
                    <a:pt x="3630" y="866"/>
                  </a:lnTo>
                  <a:lnTo>
                    <a:pt x="3749" y="794"/>
                  </a:lnTo>
                  <a:lnTo>
                    <a:pt x="3867" y="711"/>
                  </a:lnTo>
                  <a:lnTo>
                    <a:pt x="3976" y="629"/>
                  </a:lnTo>
                  <a:lnTo>
                    <a:pt x="4086" y="538"/>
                  </a:lnTo>
                  <a:lnTo>
                    <a:pt x="4195" y="438"/>
                  </a:lnTo>
                  <a:lnTo>
                    <a:pt x="3831" y="64"/>
                  </a:lnTo>
                  <a:lnTo>
                    <a:pt x="3739" y="146"/>
                  </a:lnTo>
                  <a:lnTo>
                    <a:pt x="3648" y="219"/>
                  </a:lnTo>
                  <a:lnTo>
                    <a:pt x="3548" y="292"/>
                  </a:lnTo>
                  <a:lnTo>
                    <a:pt x="3448" y="356"/>
                  </a:lnTo>
                  <a:lnTo>
                    <a:pt x="3347" y="420"/>
                  </a:lnTo>
                  <a:lnTo>
                    <a:pt x="3247" y="483"/>
                  </a:lnTo>
                  <a:lnTo>
                    <a:pt x="3138" y="529"/>
                  </a:lnTo>
                  <a:lnTo>
                    <a:pt x="3028" y="575"/>
                  </a:lnTo>
                  <a:lnTo>
                    <a:pt x="2919" y="620"/>
                  </a:lnTo>
                  <a:lnTo>
                    <a:pt x="2800" y="657"/>
                  </a:lnTo>
                  <a:lnTo>
                    <a:pt x="2691" y="684"/>
                  </a:lnTo>
                  <a:lnTo>
                    <a:pt x="2572" y="711"/>
                  </a:lnTo>
                  <a:lnTo>
                    <a:pt x="2454" y="730"/>
                  </a:lnTo>
                  <a:lnTo>
                    <a:pt x="2335" y="739"/>
                  </a:lnTo>
                  <a:lnTo>
                    <a:pt x="2217" y="748"/>
                  </a:lnTo>
                  <a:lnTo>
                    <a:pt x="2089" y="748"/>
                  </a:lnTo>
                  <a:lnTo>
                    <a:pt x="1970" y="739"/>
                  </a:lnTo>
                  <a:lnTo>
                    <a:pt x="1852" y="730"/>
                  </a:lnTo>
                  <a:lnTo>
                    <a:pt x="1724" y="711"/>
                  </a:lnTo>
                  <a:lnTo>
                    <a:pt x="1606" y="693"/>
                  </a:lnTo>
                  <a:lnTo>
                    <a:pt x="1496" y="666"/>
                  </a:lnTo>
                  <a:lnTo>
                    <a:pt x="1378" y="629"/>
                  </a:lnTo>
                  <a:lnTo>
                    <a:pt x="1268" y="593"/>
                  </a:lnTo>
                  <a:lnTo>
                    <a:pt x="1159" y="547"/>
                  </a:lnTo>
                  <a:lnTo>
                    <a:pt x="1049" y="493"/>
                  </a:lnTo>
                  <a:lnTo>
                    <a:pt x="940" y="438"/>
                  </a:lnTo>
                  <a:lnTo>
                    <a:pt x="840" y="374"/>
                  </a:lnTo>
                  <a:lnTo>
                    <a:pt x="739" y="310"/>
                  </a:lnTo>
                  <a:lnTo>
                    <a:pt x="648" y="237"/>
                  </a:lnTo>
                  <a:lnTo>
                    <a:pt x="548" y="164"/>
                  </a:lnTo>
                  <a:lnTo>
                    <a:pt x="466" y="82"/>
                  </a:lnTo>
                  <a:lnTo>
                    <a:pt x="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6" name="Google Shape;746;p27"/>
            <p:cNvSpPr/>
            <p:nvPr/>
          </p:nvSpPr>
          <p:spPr>
            <a:xfrm flipH="1">
              <a:off x="7995118" y="2650191"/>
              <a:ext cx="42651" cy="42340"/>
            </a:xfrm>
            <a:custGeom>
              <a:avLst/>
              <a:gdLst/>
              <a:ahLst/>
              <a:cxnLst/>
              <a:rect l="l" t="t" r="r" b="b"/>
              <a:pathLst>
                <a:path w="1232" h="1223" extrusionOk="0">
                  <a:moveTo>
                    <a:pt x="575" y="1"/>
                  </a:moveTo>
                  <a:lnTo>
                    <a:pt x="511" y="10"/>
                  </a:lnTo>
                  <a:lnTo>
                    <a:pt x="457" y="19"/>
                  </a:lnTo>
                  <a:lnTo>
                    <a:pt x="402" y="37"/>
                  </a:lnTo>
                  <a:lnTo>
                    <a:pt x="347" y="64"/>
                  </a:lnTo>
                  <a:lnTo>
                    <a:pt x="293" y="92"/>
                  </a:lnTo>
                  <a:lnTo>
                    <a:pt x="238" y="128"/>
                  </a:lnTo>
                  <a:lnTo>
                    <a:pt x="192" y="174"/>
                  </a:lnTo>
                  <a:lnTo>
                    <a:pt x="147" y="219"/>
                  </a:lnTo>
                  <a:lnTo>
                    <a:pt x="110" y="265"/>
                  </a:lnTo>
                  <a:lnTo>
                    <a:pt x="83" y="320"/>
                  </a:lnTo>
                  <a:lnTo>
                    <a:pt x="56" y="374"/>
                  </a:lnTo>
                  <a:lnTo>
                    <a:pt x="37" y="429"/>
                  </a:lnTo>
                  <a:lnTo>
                    <a:pt x="19" y="484"/>
                  </a:lnTo>
                  <a:lnTo>
                    <a:pt x="10" y="539"/>
                  </a:lnTo>
                  <a:lnTo>
                    <a:pt x="1" y="602"/>
                  </a:lnTo>
                  <a:lnTo>
                    <a:pt x="10" y="657"/>
                  </a:lnTo>
                  <a:lnTo>
                    <a:pt x="10" y="721"/>
                  </a:lnTo>
                  <a:lnTo>
                    <a:pt x="28" y="776"/>
                  </a:lnTo>
                  <a:lnTo>
                    <a:pt x="46" y="830"/>
                  </a:lnTo>
                  <a:lnTo>
                    <a:pt x="74" y="885"/>
                  </a:lnTo>
                  <a:lnTo>
                    <a:pt x="101" y="940"/>
                  </a:lnTo>
                  <a:lnTo>
                    <a:pt x="138" y="994"/>
                  </a:lnTo>
                  <a:lnTo>
                    <a:pt x="174" y="1040"/>
                  </a:lnTo>
                  <a:lnTo>
                    <a:pt x="220" y="1086"/>
                  </a:lnTo>
                  <a:lnTo>
                    <a:pt x="274" y="1122"/>
                  </a:lnTo>
                  <a:lnTo>
                    <a:pt x="320" y="1149"/>
                  </a:lnTo>
                  <a:lnTo>
                    <a:pt x="375" y="1177"/>
                  </a:lnTo>
                  <a:lnTo>
                    <a:pt x="439" y="1195"/>
                  </a:lnTo>
                  <a:lnTo>
                    <a:pt x="493" y="1213"/>
                  </a:lnTo>
                  <a:lnTo>
                    <a:pt x="548" y="1222"/>
                  </a:lnTo>
                  <a:lnTo>
                    <a:pt x="666" y="1222"/>
                  </a:lnTo>
                  <a:lnTo>
                    <a:pt x="730" y="1213"/>
                  </a:lnTo>
                  <a:lnTo>
                    <a:pt x="785" y="1204"/>
                  </a:lnTo>
                  <a:lnTo>
                    <a:pt x="840" y="1186"/>
                  </a:lnTo>
                  <a:lnTo>
                    <a:pt x="894" y="1159"/>
                  </a:lnTo>
                  <a:lnTo>
                    <a:pt x="949" y="1131"/>
                  </a:lnTo>
                  <a:lnTo>
                    <a:pt x="995" y="1095"/>
                  </a:lnTo>
                  <a:lnTo>
                    <a:pt x="1049" y="1058"/>
                  </a:lnTo>
                  <a:lnTo>
                    <a:pt x="1086" y="1013"/>
                  </a:lnTo>
                  <a:lnTo>
                    <a:pt x="1122" y="958"/>
                  </a:lnTo>
                  <a:lnTo>
                    <a:pt x="1159" y="903"/>
                  </a:lnTo>
                  <a:lnTo>
                    <a:pt x="1186" y="858"/>
                  </a:lnTo>
                  <a:lnTo>
                    <a:pt x="1204" y="794"/>
                  </a:lnTo>
                  <a:lnTo>
                    <a:pt x="1223" y="739"/>
                  </a:lnTo>
                  <a:lnTo>
                    <a:pt x="1232" y="684"/>
                  </a:lnTo>
                  <a:lnTo>
                    <a:pt x="1232" y="621"/>
                  </a:lnTo>
                  <a:lnTo>
                    <a:pt x="1232" y="566"/>
                  </a:lnTo>
                  <a:lnTo>
                    <a:pt x="1223" y="502"/>
                  </a:lnTo>
                  <a:lnTo>
                    <a:pt x="1214" y="447"/>
                  </a:lnTo>
                  <a:lnTo>
                    <a:pt x="1195" y="393"/>
                  </a:lnTo>
                  <a:lnTo>
                    <a:pt x="1168" y="338"/>
                  </a:lnTo>
                  <a:lnTo>
                    <a:pt x="1141" y="283"/>
                  </a:lnTo>
                  <a:lnTo>
                    <a:pt x="1104" y="228"/>
                  </a:lnTo>
                  <a:lnTo>
                    <a:pt x="1059" y="183"/>
                  </a:lnTo>
                  <a:lnTo>
                    <a:pt x="1013" y="146"/>
                  </a:lnTo>
                  <a:lnTo>
                    <a:pt x="967" y="101"/>
                  </a:lnTo>
                  <a:lnTo>
                    <a:pt x="913" y="73"/>
                  </a:lnTo>
                  <a:lnTo>
                    <a:pt x="858" y="46"/>
                  </a:lnTo>
                  <a:lnTo>
                    <a:pt x="803" y="28"/>
                  </a:lnTo>
                  <a:lnTo>
                    <a:pt x="749" y="10"/>
                  </a:lnTo>
                  <a:lnTo>
                    <a:pt x="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7" name="Google Shape;747;p27"/>
            <p:cNvSpPr/>
            <p:nvPr/>
          </p:nvSpPr>
          <p:spPr>
            <a:xfrm flipH="1">
              <a:off x="7878005" y="2757824"/>
              <a:ext cx="475428" cy="376348"/>
            </a:xfrm>
            <a:custGeom>
              <a:avLst/>
              <a:gdLst/>
              <a:ahLst/>
              <a:cxnLst/>
              <a:rect l="l" t="t" r="r" b="b"/>
              <a:pathLst>
                <a:path w="13733" h="10871" extrusionOk="0">
                  <a:moveTo>
                    <a:pt x="4888" y="1"/>
                  </a:moveTo>
                  <a:lnTo>
                    <a:pt x="4860" y="37"/>
                  </a:lnTo>
                  <a:lnTo>
                    <a:pt x="4806" y="129"/>
                  </a:lnTo>
                  <a:lnTo>
                    <a:pt x="4623" y="466"/>
                  </a:lnTo>
                  <a:lnTo>
                    <a:pt x="4368" y="986"/>
                  </a:lnTo>
                  <a:lnTo>
                    <a:pt x="4040" y="1661"/>
                  </a:lnTo>
                  <a:lnTo>
                    <a:pt x="3256" y="3329"/>
                  </a:lnTo>
                  <a:lnTo>
                    <a:pt x="2371" y="5244"/>
                  </a:lnTo>
                  <a:lnTo>
                    <a:pt x="730" y="8819"/>
                  </a:lnTo>
                  <a:lnTo>
                    <a:pt x="0" y="10442"/>
                  </a:lnTo>
                  <a:lnTo>
                    <a:pt x="3301" y="10870"/>
                  </a:lnTo>
                  <a:lnTo>
                    <a:pt x="3365" y="10651"/>
                  </a:lnTo>
                  <a:lnTo>
                    <a:pt x="3438" y="10396"/>
                  </a:lnTo>
                  <a:lnTo>
                    <a:pt x="3547" y="10077"/>
                  </a:lnTo>
                  <a:lnTo>
                    <a:pt x="3702" y="9703"/>
                  </a:lnTo>
                  <a:lnTo>
                    <a:pt x="3794" y="9493"/>
                  </a:lnTo>
                  <a:lnTo>
                    <a:pt x="3894" y="9275"/>
                  </a:lnTo>
                  <a:lnTo>
                    <a:pt x="4003" y="9056"/>
                  </a:lnTo>
                  <a:lnTo>
                    <a:pt x="4122" y="8837"/>
                  </a:lnTo>
                  <a:lnTo>
                    <a:pt x="4259" y="8609"/>
                  </a:lnTo>
                  <a:lnTo>
                    <a:pt x="4405" y="8372"/>
                  </a:lnTo>
                  <a:lnTo>
                    <a:pt x="4560" y="8153"/>
                  </a:lnTo>
                  <a:lnTo>
                    <a:pt x="4724" y="7925"/>
                  </a:lnTo>
                  <a:lnTo>
                    <a:pt x="4906" y="7706"/>
                  </a:lnTo>
                  <a:lnTo>
                    <a:pt x="5107" y="7496"/>
                  </a:lnTo>
                  <a:lnTo>
                    <a:pt x="5316" y="7296"/>
                  </a:lnTo>
                  <a:lnTo>
                    <a:pt x="5535" y="7104"/>
                  </a:lnTo>
                  <a:lnTo>
                    <a:pt x="5772" y="6922"/>
                  </a:lnTo>
                  <a:lnTo>
                    <a:pt x="6028" y="6758"/>
                  </a:lnTo>
                  <a:lnTo>
                    <a:pt x="6155" y="6685"/>
                  </a:lnTo>
                  <a:lnTo>
                    <a:pt x="6292" y="6612"/>
                  </a:lnTo>
                  <a:lnTo>
                    <a:pt x="6429" y="6548"/>
                  </a:lnTo>
                  <a:lnTo>
                    <a:pt x="6566" y="6484"/>
                  </a:lnTo>
                  <a:lnTo>
                    <a:pt x="6712" y="6430"/>
                  </a:lnTo>
                  <a:lnTo>
                    <a:pt x="6867" y="6384"/>
                  </a:lnTo>
                  <a:lnTo>
                    <a:pt x="7022" y="6338"/>
                  </a:lnTo>
                  <a:lnTo>
                    <a:pt x="7177" y="6302"/>
                  </a:lnTo>
                  <a:lnTo>
                    <a:pt x="7341" y="6265"/>
                  </a:lnTo>
                  <a:lnTo>
                    <a:pt x="7505" y="6238"/>
                  </a:lnTo>
                  <a:lnTo>
                    <a:pt x="7678" y="6220"/>
                  </a:lnTo>
                  <a:lnTo>
                    <a:pt x="7851" y="6211"/>
                  </a:lnTo>
                  <a:lnTo>
                    <a:pt x="8025" y="6202"/>
                  </a:lnTo>
                  <a:lnTo>
                    <a:pt x="8207" y="6202"/>
                  </a:lnTo>
                  <a:lnTo>
                    <a:pt x="8398" y="6211"/>
                  </a:lnTo>
                  <a:lnTo>
                    <a:pt x="8590" y="6229"/>
                  </a:lnTo>
                  <a:lnTo>
                    <a:pt x="8781" y="6247"/>
                  </a:lnTo>
                  <a:lnTo>
                    <a:pt x="8973" y="6256"/>
                  </a:lnTo>
                  <a:lnTo>
                    <a:pt x="9164" y="6256"/>
                  </a:lnTo>
                  <a:lnTo>
                    <a:pt x="9347" y="6247"/>
                  </a:lnTo>
                  <a:lnTo>
                    <a:pt x="9520" y="6238"/>
                  </a:lnTo>
                  <a:lnTo>
                    <a:pt x="9693" y="6211"/>
                  </a:lnTo>
                  <a:lnTo>
                    <a:pt x="9867" y="6183"/>
                  </a:lnTo>
                  <a:lnTo>
                    <a:pt x="10031" y="6147"/>
                  </a:lnTo>
                  <a:lnTo>
                    <a:pt x="10186" y="6101"/>
                  </a:lnTo>
                  <a:lnTo>
                    <a:pt x="10350" y="6047"/>
                  </a:lnTo>
                  <a:lnTo>
                    <a:pt x="10496" y="5992"/>
                  </a:lnTo>
                  <a:lnTo>
                    <a:pt x="10651" y="5928"/>
                  </a:lnTo>
                  <a:lnTo>
                    <a:pt x="10788" y="5855"/>
                  </a:lnTo>
                  <a:lnTo>
                    <a:pt x="10933" y="5782"/>
                  </a:lnTo>
                  <a:lnTo>
                    <a:pt x="11070" y="5700"/>
                  </a:lnTo>
                  <a:lnTo>
                    <a:pt x="11198" y="5618"/>
                  </a:lnTo>
                  <a:lnTo>
                    <a:pt x="11326" y="5527"/>
                  </a:lnTo>
                  <a:lnTo>
                    <a:pt x="11453" y="5426"/>
                  </a:lnTo>
                  <a:lnTo>
                    <a:pt x="11572" y="5326"/>
                  </a:lnTo>
                  <a:lnTo>
                    <a:pt x="11690" y="5226"/>
                  </a:lnTo>
                  <a:lnTo>
                    <a:pt x="11909" y="5007"/>
                  </a:lnTo>
                  <a:lnTo>
                    <a:pt x="12119" y="4779"/>
                  </a:lnTo>
                  <a:lnTo>
                    <a:pt x="12310" y="4542"/>
                  </a:lnTo>
                  <a:lnTo>
                    <a:pt x="12493" y="4296"/>
                  </a:lnTo>
                  <a:lnTo>
                    <a:pt x="12657" y="4050"/>
                  </a:lnTo>
                  <a:lnTo>
                    <a:pt x="12803" y="3794"/>
                  </a:lnTo>
                  <a:lnTo>
                    <a:pt x="12949" y="3530"/>
                  </a:lnTo>
                  <a:lnTo>
                    <a:pt x="13076" y="3275"/>
                  </a:lnTo>
                  <a:lnTo>
                    <a:pt x="13186" y="3028"/>
                  </a:lnTo>
                  <a:lnTo>
                    <a:pt x="13286" y="2773"/>
                  </a:lnTo>
                  <a:lnTo>
                    <a:pt x="13377" y="2536"/>
                  </a:lnTo>
                  <a:lnTo>
                    <a:pt x="13459" y="2308"/>
                  </a:lnTo>
                  <a:lnTo>
                    <a:pt x="13532" y="2089"/>
                  </a:lnTo>
                  <a:lnTo>
                    <a:pt x="13587" y="1879"/>
                  </a:lnTo>
                  <a:lnTo>
                    <a:pt x="13633" y="1688"/>
                  </a:lnTo>
                  <a:lnTo>
                    <a:pt x="13669" y="1515"/>
                  </a:lnTo>
                  <a:lnTo>
                    <a:pt x="13705" y="1369"/>
                  </a:lnTo>
                  <a:lnTo>
                    <a:pt x="13724" y="1241"/>
                  </a:lnTo>
                  <a:lnTo>
                    <a:pt x="13733" y="1132"/>
                  </a:lnTo>
                  <a:lnTo>
                    <a:pt x="13733" y="1059"/>
                  </a:lnTo>
                  <a:lnTo>
                    <a:pt x="13724" y="1013"/>
                  </a:lnTo>
                  <a:lnTo>
                    <a:pt x="13724" y="995"/>
                  </a:lnTo>
                  <a:lnTo>
                    <a:pt x="13715" y="995"/>
                  </a:lnTo>
                  <a:lnTo>
                    <a:pt x="13277" y="949"/>
                  </a:lnTo>
                  <a:lnTo>
                    <a:pt x="12256" y="840"/>
                  </a:lnTo>
                  <a:lnTo>
                    <a:pt x="9228" y="493"/>
                  </a:lnTo>
                  <a:lnTo>
                    <a:pt x="48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8" name="Google Shape;748;p27"/>
            <p:cNvSpPr/>
            <p:nvPr/>
          </p:nvSpPr>
          <p:spPr>
            <a:xfrm flipH="1">
              <a:off x="7446119" y="1993244"/>
              <a:ext cx="264596" cy="250368"/>
            </a:xfrm>
            <a:custGeom>
              <a:avLst/>
              <a:gdLst/>
              <a:ahLst/>
              <a:cxnLst/>
              <a:rect l="l" t="t" r="r" b="b"/>
              <a:pathLst>
                <a:path w="7643" h="7232" extrusionOk="0">
                  <a:moveTo>
                    <a:pt x="201" y="1"/>
                  </a:moveTo>
                  <a:lnTo>
                    <a:pt x="1" y="10"/>
                  </a:lnTo>
                  <a:lnTo>
                    <a:pt x="28" y="539"/>
                  </a:lnTo>
                  <a:lnTo>
                    <a:pt x="411" y="521"/>
                  </a:lnTo>
                  <a:lnTo>
                    <a:pt x="748" y="530"/>
                  </a:lnTo>
                  <a:lnTo>
                    <a:pt x="1095" y="557"/>
                  </a:lnTo>
                  <a:lnTo>
                    <a:pt x="1432" y="603"/>
                  </a:lnTo>
                  <a:lnTo>
                    <a:pt x="1761" y="657"/>
                  </a:lnTo>
                  <a:lnTo>
                    <a:pt x="2080" y="739"/>
                  </a:lnTo>
                  <a:lnTo>
                    <a:pt x="2399" y="831"/>
                  </a:lnTo>
                  <a:lnTo>
                    <a:pt x="2709" y="931"/>
                  </a:lnTo>
                  <a:lnTo>
                    <a:pt x="3019" y="1049"/>
                  </a:lnTo>
                  <a:lnTo>
                    <a:pt x="3311" y="1186"/>
                  </a:lnTo>
                  <a:lnTo>
                    <a:pt x="3603" y="1332"/>
                  </a:lnTo>
                  <a:lnTo>
                    <a:pt x="3885" y="1496"/>
                  </a:lnTo>
                  <a:lnTo>
                    <a:pt x="4159" y="1669"/>
                  </a:lnTo>
                  <a:lnTo>
                    <a:pt x="4423" y="1861"/>
                  </a:lnTo>
                  <a:lnTo>
                    <a:pt x="4669" y="2062"/>
                  </a:lnTo>
                  <a:lnTo>
                    <a:pt x="4916" y="2271"/>
                  </a:lnTo>
                  <a:lnTo>
                    <a:pt x="5153" y="2490"/>
                  </a:lnTo>
                  <a:lnTo>
                    <a:pt x="5372" y="2727"/>
                  </a:lnTo>
                  <a:lnTo>
                    <a:pt x="5581" y="2964"/>
                  </a:lnTo>
                  <a:lnTo>
                    <a:pt x="5782" y="3220"/>
                  </a:lnTo>
                  <a:lnTo>
                    <a:pt x="5973" y="3484"/>
                  </a:lnTo>
                  <a:lnTo>
                    <a:pt x="6147" y="3758"/>
                  </a:lnTo>
                  <a:lnTo>
                    <a:pt x="6302" y="4040"/>
                  </a:lnTo>
                  <a:lnTo>
                    <a:pt x="6457" y="4323"/>
                  </a:lnTo>
                  <a:lnTo>
                    <a:pt x="6584" y="4624"/>
                  </a:lnTo>
                  <a:lnTo>
                    <a:pt x="6712" y="4925"/>
                  </a:lnTo>
                  <a:lnTo>
                    <a:pt x="6812" y="5244"/>
                  </a:lnTo>
                  <a:lnTo>
                    <a:pt x="6904" y="5554"/>
                  </a:lnTo>
                  <a:lnTo>
                    <a:pt x="6976" y="5882"/>
                  </a:lnTo>
                  <a:lnTo>
                    <a:pt x="7040" y="6211"/>
                  </a:lnTo>
                  <a:lnTo>
                    <a:pt x="7077" y="6548"/>
                  </a:lnTo>
                  <a:lnTo>
                    <a:pt x="7104" y="6885"/>
                  </a:lnTo>
                  <a:lnTo>
                    <a:pt x="7113" y="7232"/>
                  </a:lnTo>
                  <a:lnTo>
                    <a:pt x="7642" y="7232"/>
                  </a:lnTo>
                  <a:lnTo>
                    <a:pt x="7633" y="6858"/>
                  </a:lnTo>
                  <a:lnTo>
                    <a:pt x="7606" y="6493"/>
                  </a:lnTo>
                  <a:lnTo>
                    <a:pt x="7560" y="6128"/>
                  </a:lnTo>
                  <a:lnTo>
                    <a:pt x="7496" y="5773"/>
                  </a:lnTo>
                  <a:lnTo>
                    <a:pt x="7414" y="5426"/>
                  </a:lnTo>
                  <a:lnTo>
                    <a:pt x="7314" y="5080"/>
                  </a:lnTo>
                  <a:lnTo>
                    <a:pt x="7204" y="4742"/>
                  </a:lnTo>
                  <a:lnTo>
                    <a:pt x="7068" y="4414"/>
                  </a:lnTo>
                  <a:lnTo>
                    <a:pt x="6931" y="4095"/>
                  </a:lnTo>
                  <a:lnTo>
                    <a:pt x="6767" y="3785"/>
                  </a:lnTo>
                  <a:lnTo>
                    <a:pt x="6593" y="3484"/>
                  </a:lnTo>
                  <a:lnTo>
                    <a:pt x="6402" y="3192"/>
                  </a:lnTo>
                  <a:lnTo>
                    <a:pt x="6201" y="2910"/>
                  </a:lnTo>
                  <a:lnTo>
                    <a:pt x="5992" y="2636"/>
                  </a:lnTo>
                  <a:lnTo>
                    <a:pt x="5764" y="2372"/>
                  </a:lnTo>
                  <a:lnTo>
                    <a:pt x="5517" y="2116"/>
                  </a:lnTo>
                  <a:lnTo>
                    <a:pt x="5271" y="1879"/>
                  </a:lnTo>
                  <a:lnTo>
                    <a:pt x="5007" y="1651"/>
                  </a:lnTo>
                  <a:lnTo>
                    <a:pt x="4733" y="1442"/>
                  </a:lnTo>
                  <a:lnTo>
                    <a:pt x="4451" y="1232"/>
                  </a:lnTo>
                  <a:lnTo>
                    <a:pt x="4159" y="1049"/>
                  </a:lnTo>
                  <a:lnTo>
                    <a:pt x="3849" y="876"/>
                  </a:lnTo>
                  <a:lnTo>
                    <a:pt x="3539" y="712"/>
                  </a:lnTo>
                  <a:lnTo>
                    <a:pt x="3220" y="566"/>
                  </a:lnTo>
                  <a:lnTo>
                    <a:pt x="2891" y="438"/>
                  </a:lnTo>
                  <a:lnTo>
                    <a:pt x="2554" y="320"/>
                  </a:lnTo>
                  <a:lnTo>
                    <a:pt x="2217" y="229"/>
                  </a:lnTo>
                  <a:lnTo>
                    <a:pt x="1861" y="147"/>
                  </a:lnTo>
                  <a:lnTo>
                    <a:pt x="1505" y="83"/>
                  </a:lnTo>
                  <a:lnTo>
                    <a:pt x="1150" y="37"/>
                  </a:lnTo>
                  <a:lnTo>
                    <a:pt x="776" y="10"/>
                  </a:lnTo>
                  <a:lnTo>
                    <a:pt x="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9" name="Google Shape;749;p27"/>
            <p:cNvSpPr/>
            <p:nvPr/>
          </p:nvSpPr>
          <p:spPr>
            <a:xfrm flipH="1">
              <a:off x="7181589" y="2295060"/>
              <a:ext cx="283187" cy="158176"/>
            </a:xfrm>
            <a:custGeom>
              <a:avLst/>
              <a:gdLst/>
              <a:ahLst/>
              <a:cxnLst/>
              <a:rect l="l" t="t" r="r" b="b"/>
              <a:pathLst>
                <a:path w="8180" h="4569" extrusionOk="0">
                  <a:moveTo>
                    <a:pt x="7651" y="0"/>
                  </a:moveTo>
                  <a:lnTo>
                    <a:pt x="7642" y="210"/>
                  </a:lnTo>
                  <a:lnTo>
                    <a:pt x="7623" y="410"/>
                  </a:lnTo>
                  <a:lnTo>
                    <a:pt x="7605" y="611"/>
                  </a:lnTo>
                  <a:lnTo>
                    <a:pt x="7569" y="812"/>
                  </a:lnTo>
                  <a:lnTo>
                    <a:pt x="7523" y="1003"/>
                  </a:lnTo>
                  <a:lnTo>
                    <a:pt x="7468" y="1195"/>
                  </a:lnTo>
                  <a:lnTo>
                    <a:pt x="7404" y="1386"/>
                  </a:lnTo>
                  <a:lnTo>
                    <a:pt x="7331" y="1569"/>
                  </a:lnTo>
                  <a:lnTo>
                    <a:pt x="7249" y="1751"/>
                  </a:lnTo>
                  <a:lnTo>
                    <a:pt x="7158" y="1924"/>
                  </a:lnTo>
                  <a:lnTo>
                    <a:pt x="7067" y="2088"/>
                  </a:lnTo>
                  <a:lnTo>
                    <a:pt x="6958" y="2252"/>
                  </a:lnTo>
                  <a:lnTo>
                    <a:pt x="6848" y="2417"/>
                  </a:lnTo>
                  <a:lnTo>
                    <a:pt x="6730" y="2572"/>
                  </a:lnTo>
                  <a:lnTo>
                    <a:pt x="6602" y="2717"/>
                  </a:lnTo>
                  <a:lnTo>
                    <a:pt x="6465" y="2854"/>
                  </a:lnTo>
                  <a:lnTo>
                    <a:pt x="6328" y="2991"/>
                  </a:lnTo>
                  <a:lnTo>
                    <a:pt x="6183" y="3119"/>
                  </a:lnTo>
                  <a:lnTo>
                    <a:pt x="6028" y="3237"/>
                  </a:lnTo>
                  <a:lnTo>
                    <a:pt x="5863" y="3347"/>
                  </a:lnTo>
                  <a:lnTo>
                    <a:pt x="5699" y="3456"/>
                  </a:lnTo>
                  <a:lnTo>
                    <a:pt x="5535" y="3547"/>
                  </a:lnTo>
                  <a:lnTo>
                    <a:pt x="5362" y="3638"/>
                  </a:lnTo>
                  <a:lnTo>
                    <a:pt x="5179" y="3721"/>
                  </a:lnTo>
                  <a:lnTo>
                    <a:pt x="4997" y="3793"/>
                  </a:lnTo>
                  <a:lnTo>
                    <a:pt x="4815" y="3857"/>
                  </a:lnTo>
                  <a:lnTo>
                    <a:pt x="4623" y="3912"/>
                  </a:lnTo>
                  <a:lnTo>
                    <a:pt x="4423" y="3958"/>
                  </a:lnTo>
                  <a:lnTo>
                    <a:pt x="4222" y="3994"/>
                  </a:lnTo>
                  <a:lnTo>
                    <a:pt x="4021" y="4021"/>
                  </a:lnTo>
                  <a:lnTo>
                    <a:pt x="3821" y="4031"/>
                  </a:lnTo>
                  <a:lnTo>
                    <a:pt x="3611" y="4040"/>
                  </a:lnTo>
                  <a:lnTo>
                    <a:pt x="3374" y="4031"/>
                  </a:lnTo>
                  <a:lnTo>
                    <a:pt x="3146" y="4012"/>
                  </a:lnTo>
                  <a:lnTo>
                    <a:pt x="2918" y="3976"/>
                  </a:lnTo>
                  <a:lnTo>
                    <a:pt x="2690" y="3930"/>
                  </a:lnTo>
                  <a:lnTo>
                    <a:pt x="2471" y="3876"/>
                  </a:lnTo>
                  <a:lnTo>
                    <a:pt x="2252" y="3803"/>
                  </a:lnTo>
                  <a:lnTo>
                    <a:pt x="2043" y="3721"/>
                  </a:lnTo>
                  <a:lnTo>
                    <a:pt x="1833" y="3629"/>
                  </a:lnTo>
                  <a:lnTo>
                    <a:pt x="1632" y="3520"/>
                  </a:lnTo>
                  <a:lnTo>
                    <a:pt x="1432" y="3401"/>
                  </a:lnTo>
                  <a:lnTo>
                    <a:pt x="1249" y="3274"/>
                  </a:lnTo>
                  <a:lnTo>
                    <a:pt x="1067" y="3137"/>
                  </a:lnTo>
                  <a:lnTo>
                    <a:pt x="894" y="2982"/>
                  </a:lnTo>
                  <a:lnTo>
                    <a:pt x="720" y="2827"/>
                  </a:lnTo>
                  <a:lnTo>
                    <a:pt x="565" y="2654"/>
                  </a:lnTo>
                  <a:lnTo>
                    <a:pt x="420" y="2471"/>
                  </a:lnTo>
                  <a:lnTo>
                    <a:pt x="0" y="2790"/>
                  </a:lnTo>
                  <a:lnTo>
                    <a:pt x="173" y="3000"/>
                  </a:lnTo>
                  <a:lnTo>
                    <a:pt x="347" y="3192"/>
                  </a:lnTo>
                  <a:lnTo>
                    <a:pt x="538" y="3374"/>
                  </a:lnTo>
                  <a:lnTo>
                    <a:pt x="730" y="3547"/>
                  </a:lnTo>
                  <a:lnTo>
                    <a:pt x="939" y="3702"/>
                  </a:lnTo>
                  <a:lnTo>
                    <a:pt x="1149" y="3848"/>
                  </a:lnTo>
                  <a:lnTo>
                    <a:pt x="1368" y="3985"/>
                  </a:lnTo>
                  <a:lnTo>
                    <a:pt x="1596" y="4103"/>
                  </a:lnTo>
                  <a:lnTo>
                    <a:pt x="1833" y="4204"/>
                  </a:lnTo>
                  <a:lnTo>
                    <a:pt x="2070" y="4304"/>
                  </a:lnTo>
                  <a:lnTo>
                    <a:pt x="2316" y="4377"/>
                  </a:lnTo>
                  <a:lnTo>
                    <a:pt x="2572" y="4450"/>
                  </a:lnTo>
                  <a:lnTo>
                    <a:pt x="2827" y="4496"/>
                  </a:lnTo>
                  <a:lnTo>
                    <a:pt x="3082" y="4532"/>
                  </a:lnTo>
                  <a:lnTo>
                    <a:pt x="3347" y="4559"/>
                  </a:lnTo>
                  <a:lnTo>
                    <a:pt x="3611" y="4569"/>
                  </a:lnTo>
                  <a:lnTo>
                    <a:pt x="3848" y="4559"/>
                  </a:lnTo>
                  <a:lnTo>
                    <a:pt x="4076" y="4541"/>
                  </a:lnTo>
                  <a:lnTo>
                    <a:pt x="4304" y="4514"/>
                  </a:lnTo>
                  <a:lnTo>
                    <a:pt x="4532" y="4468"/>
                  </a:lnTo>
                  <a:lnTo>
                    <a:pt x="4751" y="4423"/>
                  </a:lnTo>
                  <a:lnTo>
                    <a:pt x="4970" y="4359"/>
                  </a:lnTo>
                  <a:lnTo>
                    <a:pt x="5179" y="4286"/>
                  </a:lnTo>
                  <a:lnTo>
                    <a:pt x="5389" y="4204"/>
                  </a:lnTo>
                  <a:lnTo>
                    <a:pt x="5590" y="4113"/>
                  </a:lnTo>
                  <a:lnTo>
                    <a:pt x="5781" y="4012"/>
                  </a:lnTo>
                  <a:lnTo>
                    <a:pt x="5973" y="3903"/>
                  </a:lnTo>
                  <a:lnTo>
                    <a:pt x="6164" y="3784"/>
                  </a:lnTo>
                  <a:lnTo>
                    <a:pt x="6338" y="3657"/>
                  </a:lnTo>
                  <a:lnTo>
                    <a:pt x="6511" y="3520"/>
                  </a:lnTo>
                  <a:lnTo>
                    <a:pt x="6675" y="3374"/>
                  </a:lnTo>
                  <a:lnTo>
                    <a:pt x="6839" y="3228"/>
                  </a:lnTo>
                  <a:lnTo>
                    <a:pt x="6985" y="3064"/>
                  </a:lnTo>
                  <a:lnTo>
                    <a:pt x="7131" y="2900"/>
                  </a:lnTo>
                  <a:lnTo>
                    <a:pt x="7268" y="2727"/>
                  </a:lnTo>
                  <a:lnTo>
                    <a:pt x="7395" y="2553"/>
                  </a:lnTo>
                  <a:lnTo>
                    <a:pt x="7514" y="2362"/>
                  </a:lnTo>
                  <a:lnTo>
                    <a:pt x="7623" y="2170"/>
                  </a:lnTo>
                  <a:lnTo>
                    <a:pt x="7724" y="1979"/>
                  </a:lnTo>
                  <a:lnTo>
                    <a:pt x="7815" y="1778"/>
                  </a:lnTo>
                  <a:lnTo>
                    <a:pt x="7897" y="1569"/>
                  </a:lnTo>
                  <a:lnTo>
                    <a:pt x="7970" y="1359"/>
                  </a:lnTo>
                  <a:lnTo>
                    <a:pt x="8034" y="1140"/>
                  </a:lnTo>
                  <a:lnTo>
                    <a:pt x="8079" y="921"/>
                  </a:lnTo>
                  <a:lnTo>
                    <a:pt x="8125" y="693"/>
                  </a:lnTo>
                  <a:lnTo>
                    <a:pt x="8152" y="465"/>
                  </a:lnTo>
                  <a:lnTo>
                    <a:pt x="8170" y="237"/>
                  </a:lnTo>
                  <a:lnTo>
                    <a:pt x="8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0" name="Google Shape;750;p27"/>
            <p:cNvSpPr/>
            <p:nvPr/>
          </p:nvSpPr>
          <p:spPr>
            <a:xfrm flipH="1">
              <a:off x="7456542" y="2380917"/>
              <a:ext cx="449256" cy="449568"/>
            </a:xfrm>
            <a:custGeom>
              <a:avLst/>
              <a:gdLst/>
              <a:ahLst/>
              <a:cxnLst/>
              <a:rect l="l" t="t" r="r" b="b"/>
              <a:pathLst>
                <a:path w="12977" h="12986" extrusionOk="0">
                  <a:moveTo>
                    <a:pt x="6484" y="0"/>
                  </a:moveTo>
                  <a:lnTo>
                    <a:pt x="6155" y="9"/>
                  </a:lnTo>
                  <a:lnTo>
                    <a:pt x="5827" y="37"/>
                  </a:lnTo>
                  <a:lnTo>
                    <a:pt x="5499" y="73"/>
                  </a:lnTo>
                  <a:lnTo>
                    <a:pt x="5180" y="128"/>
                  </a:lnTo>
                  <a:lnTo>
                    <a:pt x="4870" y="201"/>
                  </a:lnTo>
                  <a:lnTo>
                    <a:pt x="4560" y="292"/>
                  </a:lnTo>
                  <a:lnTo>
                    <a:pt x="4259" y="392"/>
                  </a:lnTo>
                  <a:lnTo>
                    <a:pt x="3967" y="511"/>
                  </a:lnTo>
                  <a:lnTo>
                    <a:pt x="3675" y="639"/>
                  </a:lnTo>
                  <a:lnTo>
                    <a:pt x="3393" y="785"/>
                  </a:lnTo>
                  <a:lnTo>
                    <a:pt x="3128" y="940"/>
                  </a:lnTo>
                  <a:lnTo>
                    <a:pt x="2864" y="1113"/>
                  </a:lnTo>
                  <a:lnTo>
                    <a:pt x="2608" y="1286"/>
                  </a:lnTo>
                  <a:lnTo>
                    <a:pt x="2362" y="1487"/>
                  </a:lnTo>
                  <a:lnTo>
                    <a:pt x="2125" y="1687"/>
                  </a:lnTo>
                  <a:lnTo>
                    <a:pt x="1897" y="1906"/>
                  </a:lnTo>
                  <a:lnTo>
                    <a:pt x="1687" y="2125"/>
                  </a:lnTo>
                  <a:lnTo>
                    <a:pt x="1478" y="2362"/>
                  </a:lnTo>
                  <a:lnTo>
                    <a:pt x="1286" y="2608"/>
                  </a:lnTo>
                  <a:lnTo>
                    <a:pt x="1104" y="2864"/>
                  </a:lnTo>
                  <a:lnTo>
                    <a:pt x="940" y="3128"/>
                  </a:lnTo>
                  <a:lnTo>
                    <a:pt x="785" y="3402"/>
                  </a:lnTo>
                  <a:lnTo>
                    <a:pt x="639" y="3675"/>
                  </a:lnTo>
                  <a:lnTo>
                    <a:pt x="511" y="3967"/>
                  </a:lnTo>
                  <a:lnTo>
                    <a:pt x="393" y="4259"/>
                  </a:lnTo>
                  <a:lnTo>
                    <a:pt x="292" y="4560"/>
                  </a:lnTo>
                  <a:lnTo>
                    <a:pt x="201" y="4870"/>
                  </a:lnTo>
                  <a:lnTo>
                    <a:pt x="128" y="5180"/>
                  </a:lnTo>
                  <a:lnTo>
                    <a:pt x="73" y="5499"/>
                  </a:lnTo>
                  <a:lnTo>
                    <a:pt x="28" y="5827"/>
                  </a:lnTo>
                  <a:lnTo>
                    <a:pt x="10" y="6155"/>
                  </a:lnTo>
                  <a:lnTo>
                    <a:pt x="0" y="6493"/>
                  </a:lnTo>
                  <a:lnTo>
                    <a:pt x="520" y="6493"/>
                  </a:lnTo>
                  <a:lnTo>
                    <a:pt x="529" y="6183"/>
                  </a:lnTo>
                  <a:lnTo>
                    <a:pt x="557" y="5882"/>
                  </a:lnTo>
                  <a:lnTo>
                    <a:pt x="593" y="5581"/>
                  </a:lnTo>
                  <a:lnTo>
                    <a:pt x="648" y="5289"/>
                  </a:lnTo>
                  <a:lnTo>
                    <a:pt x="712" y="4997"/>
                  </a:lnTo>
                  <a:lnTo>
                    <a:pt x="794" y="4715"/>
                  </a:lnTo>
                  <a:lnTo>
                    <a:pt x="885" y="4441"/>
                  </a:lnTo>
                  <a:lnTo>
                    <a:pt x="994" y="4168"/>
                  </a:lnTo>
                  <a:lnTo>
                    <a:pt x="1113" y="3903"/>
                  </a:lnTo>
                  <a:lnTo>
                    <a:pt x="1241" y="3648"/>
                  </a:lnTo>
                  <a:lnTo>
                    <a:pt x="1386" y="3402"/>
                  </a:lnTo>
                  <a:lnTo>
                    <a:pt x="1541" y="3155"/>
                  </a:lnTo>
                  <a:lnTo>
                    <a:pt x="1706" y="2918"/>
                  </a:lnTo>
                  <a:lnTo>
                    <a:pt x="1888" y="2699"/>
                  </a:lnTo>
                  <a:lnTo>
                    <a:pt x="2070" y="2481"/>
                  </a:lnTo>
                  <a:lnTo>
                    <a:pt x="2271" y="2271"/>
                  </a:lnTo>
                  <a:lnTo>
                    <a:pt x="2481" y="2079"/>
                  </a:lnTo>
                  <a:lnTo>
                    <a:pt x="2690" y="1888"/>
                  </a:lnTo>
                  <a:lnTo>
                    <a:pt x="2918" y="1715"/>
                  </a:lnTo>
                  <a:lnTo>
                    <a:pt x="3155" y="1541"/>
                  </a:lnTo>
                  <a:lnTo>
                    <a:pt x="3393" y="1386"/>
                  </a:lnTo>
                  <a:lnTo>
                    <a:pt x="3648" y="1250"/>
                  </a:lnTo>
                  <a:lnTo>
                    <a:pt x="3903" y="1113"/>
                  </a:lnTo>
                  <a:lnTo>
                    <a:pt x="4168" y="994"/>
                  </a:lnTo>
                  <a:lnTo>
                    <a:pt x="4441" y="885"/>
                  </a:lnTo>
                  <a:lnTo>
                    <a:pt x="4715" y="794"/>
                  </a:lnTo>
                  <a:lnTo>
                    <a:pt x="4997" y="712"/>
                  </a:lnTo>
                  <a:lnTo>
                    <a:pt x="5289" y="648"/>
                  </a:lnTo>
                  <a:lnTo>
                    <a:pt x="5581" y="593"/>
                  </a:lnTo>
                  <a:lnTo>
                    <a:pt x="5882" y="557"/>
                  </a:lnTo>
                  <a:lnTo>
                    <a:pt x="6183" y="529"/>
                  </a:lnTo>
                  <a:lnTo>
                    <a:pt x="6484" y="520"/>
                  </a:lnTo>
                  <a:lnTo>
                    <a:pt x="6794" y="529"/>
                  </a:lnTo>
                  <a:lnTo>
                    <a:pt x="7095" y="557"/>
                  </a:lnTo>
                  <a:lnTo>
                    <a:pt x="7396" y="593"/>
                  </a:lnTo>
                  <a:lnTo>
                    <a:pt x="7687" y="648"/>
                  </a:lnTo>
                  <a:lnTo>
                    <a:pt x="7979" y="712"/>
                  </a:lnTo>
                  <a:lnTo>
                    <a:pt x="8262" y="794"/>
                  </a:lnTo>
                  <a:lnTo>
                    <a:pt x="8535" y="885"/>
                  </a:lnTo>
                  <a:lnTo>
                    <a:pt x="8809" y="994"/>
                  </a:lnTo>
                  <a:lnTo>
                    <a:pt x="9073" y="1113"/>
                  </a:lnTo>
                  <a:lnTo>
                    <a:pt x="9329" y="1250"/>
                  </a:lnTo>
                  <a:lnTo>
                    <a:pt x="9584" y="1386"/>
                  </a:lnTo>
                  <a:lnTo>
                    <a:pt x="9821" y="1541"/>
                  </a:lnTo>
                  <a:lnTo>
                    <a:pt x="10058" y="1715"/>
                  </a:lnTo>
                  <a:lnTo>
                    <a:pt x="10277" y="1888"/>
                  </a:lnTo>
                  <a:lnTo>
                    <a:pt x="10496" y="2079"/>
                  </a:lnTo>
                  <a:lnTo>
                    <a:pt x="10706" y="2271"/>
                  </a:lnTo>
                  <a:lnTo>
                    <a:pt x="10906" y="2481"/>
                  </a:lnTo>
                  <a:lnTo>
                    <a:pt x="11089" y="2699"/>
                  </a:lnTo>
                  <a:lnTo>
                    <a:pt x="11271" y="2918"/>
                  </a:lnTo>
                  <a:lnTo>
                    <a:pt x="11435" y="3155"/>
                  </a:lnTo>
                  <a:lnTo>
                    <a:pt x="11590" y="3402"/>
                  </a:lnTo>
                  <a:lnTo>
                    <a:pt x="11736" y="3648"/>
                  </a:lnTo>
                  <a:lnTo>
                    <a:pt x="11864" y="3903"/>
                  </a:lnTo>
                  <a:lnTo>
                    <a:pt x="11982" y="4168"/>
                  </a:lnTo>
                  <a:lnTo>
                    <a:pt x="12092" y="4441"/>
                  </a:lnTo>
                  <a:lnTo>
                    <a:pt x="12183" y="4715"/>
                  </a:lnTo>
                  <a:lnTo>
                    <a:pt x="12265" y="4997"/>
                  </a:lnTo>
                  <a:lnTo>
                    <a:pt x="12338" y="5289"/>
                  </a:lnTo>
                  <a:lnTo>
                    <a:pt x="12383" y="5581"/>
                  </a:lnTo>
                  <a:lnTo>
                    <a:pt x="12420" y="5882"/>
                  </a:lnTo>
                  <a:lnTo>
                    <a:pt x="12447" y="6183"/>
                  </a:lnTo>
                  <a:lnTo>
                    <a:pt x="12456" y="6493"/>
                  </a:lnTo>
                  <a:lnTo>
                    <a:pt x="12447" y="6794"/>
                  </a:lnTo>
                  <a:lnTo>
                    <a:pt x="12420" y="7095"/>
                  </a:lnTo>
                  <a:lnTo>
                    <a:pt x="12383" y="7396"/>
                  </a:lnTo>
                  <a:lnTo>
                    <a:pt x="12338" y="7687"/>
                  </a:lnTo>
                  <a:lnTo>
                    <a:pt x="12265" y="7979"/>
                  </a:lnTo>
                  <a:lnTo>
                    <a:pt x="12183" y="8262"/>
                  </a:lnTo>
                  <a:lnTo>
                    <a:pt x="12092" y="8535"/>
                  </a:lnTo>
                  <a:lnTo>
                    <a:pt x="11982" y="8809"/>
                  </a:lnTo>
                  <a:lnTo>
                    <a:pt x="11864" y="9073"/>
                  </a:lnTo>
                  <a:lnTo>
                    <a:pt x="11736" y="9329"/>
                  </a:lnTo>
                  <a:lnTo>
                    <a:pt x="11590" y="9584"/>
                  </a:lnTo>
                  <a:lnTo>
                    <a:pt x="11435" y="9821"/>
                  </a:lnTo>
                  <a:lnTo>
                    <a:pt x="11271" y="10058"/>
                  </a:lnTo>
                  <a:lnTo>
                    <a:pt x="11089" y="10286"/>
                  </a:lnTo>
                  <a:lnTo>
                    <a:pt x="10906" y="10496"/>
                  </a:lnTo>
                  <a:lnTo>
                    <a:pt x="10706" y="10706"/>
                  </a:lnTo>
                  <a:lnTo>
                    <a:pt x="10496" y="10906"/>
                  </a:lnTo>
                  <a:lnTo>
                    <a:pt x="10277" y="11089"/>
                  </a:lnTo>
                  <a:lnTo>
                    <a:pt x="10058" y="11271"/>
                  </a:lnTo>
                  <a:lnTo>
                    <a:pt x="9821" y="11435"/>
                  </a:lnTo>
                  <a:lnTo>
                    <a:pt x="9584" y="11590"/>
                  </a:lnTo>
                  <a:lnTo>
                    <a:pt x="9329" y="11736"/>
                  </a:lnTo>
                  <a:lnTo>
                    <a:pt x="9073" y="11864"/>
                  </a:lnTo>
                  <a:lnTo>
                    <a:pt x="8809" y="11982"/>
                  </a:lnTo>
                  <a:lnTo>
                    <a:pt x="8535" y="12092"/>
                  </a:lnTo>
                  <a:lnTo>
                    <a:pt x="8262" y="12192"/>
                  </a:lnTo>
                  <a:lnTo>
                    <a:pt x="7979" y="12265"/>
                  </a:lnTo>
                  <a:lnTo>
                    <a:pt x="7687" y="12338"/>
                  </a:lnTo>
                  <a:lnTo>
                    <a:pt x="7396" y="12383"/>
                  </a:lnTo>
                  <a:lnTo>
                    <a:pt x="7095" y="12429"/>
                  </a:lnTo>
                  <a:lnTo>
                    <a:pt x="6794" y="12447"/>
                  </a:lnTo>
                  <a:lnTo>
                    <a:pt x="6484" y="12456"/>
                  </a:lnTo>
                  <a:lnTo>
                    <a:pt x="6484" y="12985"/>
                  </a:lnTo>
                  <a:lnTo>
                    <a:pt x="6821" y="12976"/>
                  </a:lnTo>
                  <a:lnTo>
                    <a:pt x="7149" y="12949"/>
                  </a:lnTo>
                  <a:lnTo>
                    <a:pt x="7478" y="12903"/>
                  </a:lnTo>
                  <a:lnTo>
                    <a:pt x="7797" y="12848"/>
                  </a:lnTo>
                  <a:lnTo>
                    <a:pt x="8107" y="12775"/>
                  </a:lnTo>
                  <a:lnTo>
                    <a:pt x="8417" y="12693"/>
                  </a:lnTo>
                  <a:lnTo>
                    <a:pt x="8718" y="12584"/>
                  </a:lnTo>
                  <a:lnTo>
                    <a:pt x="9010" y="12475"/>
                  </a:lnTo>
                  <a:lnTo>
                    <a:pt x="9301" y="12338"/>
                  </a:lnTo>
                  <a:lnTo>
                    <a:pt x="9584" y="12201"/>
                  </a:lnTo>
                  <a:lnTo>
                    <a:pt x="9849" y="12037"/>
                  </a:lnTo>
                  <a:lnTo>
                    <a:pt x="10113" y="11873"/>
                  </a:lnTo>
                  <a:lnTo>
                    <a:pt x="10368" y="11690"/>
                  </a:lnTo>
                  <a:lnTo>
                    <a:pt x="10614" y="11499"/>
                  </a:lnTo>
                  <a:lnTo>
                    <a:pt x="10852" y="11289"/>
                  </a:lnTo>
                  <a:lnTo>
                    <a:pt x="11080" y="11079"/>
                  </a:lnTo>
                  <a:lnTo>
                    <a:pt x="11289" y="10851"/>
                  </a:lnTo>
                  <a:lnTo>
                    <a:pt x="11499" y="10614"/>
                  </a:lnTo>
                  <a:lnTo>
                    <a:pt x="11690" y="10368"/>
                  </a:lnTo>
                  <a:lnTo>
                    <a:pt x="11873" y="10113"/>
                  </a:lnTo>
                  <a:lnTo>
                    <a:pt x="12037" y="9848"/>
                  </a:lnTo>
                  <a:lnTo>
                    <a:pt x="12192" y="9584"/>
                  </a:lnTo>
                  <a:lnTo>
                    <a:pt x="12338" y="9301"/>
                  </a:lnTo>
                  <a:lnTo>
                    <a:pt x="12466" y="9010"/>
                  </a:lnTo>
                  <a:lnTo>
                    <a:pt x="12584" y="8718"/>
                  </a:lnTo>
                  <a:lnTo>
                    <a:pt x="12684" y="8417"/>
                  </a:lnTo>
                  <a:lnTo>
                    <a:pt x="12776" y="8107"/>
                  </a:lnTo>
                  <a:lnTo>
                    <a:pt x="12849" y="7797"/>
                  </a:lnTo>
                  <a:lnTo>
                    <a:pt x="12903" y="7478"/>
                  </a:lnTo>
                  <a:lnTo>
                    <a:pt x="12949" y="7149"/>
                  </a:lnTo>
                  <a:lnTo>
                    <a:pt x="12967" y="6821"/>
                  </a:lnTo>
                  <a:lnTo>
                    <a:pt x="12976" y="6493"/>
                  </a:lnTo>
                  <a:lnTo>
                    <a:pt x="12967" y="6155"/>
                  </a:lnTo>
                  <a:lnTo>
                    <a:pt x="12949" y="5827"/>
                  </a:lnTo>
                  <a:lnTo>
                    <a:pt x="12903" y="5499"/>
                  </a:lnTo>
                  <a:lnTo>
                    <a:pt x="12849" y="5180"/>
                  </a:lnTo>
                  <a:lnTo>
                    <a:pt x="12776" y="4870"/>
                  </a:lnTo>
                  <a:lnTo>
                    <a:pt x="12684" y="4560"/>
                  </a:lnTo>
                  <a:lnTo>
                    <a:pt x="12584" y="4259"/>
                  </a:lnTo>
                  <a:lnTo>
                    <a:pt x="12466" y="3967"/>
                  </a:lnTo>
                  <a:lnTo>
                    <a:pt x="12338" y="3675"/>
                  </a:lnTo>
                  <a:lnTo>
                    <a:pt x="12192" y="3402"/>
                  </a:lnTo>
                  <a:lnTo>
                    <a:pt x="12037" y="3128"/>
                  </a:lnTo>
                  <a:lnTo>
                    <a:pt x="11873" y="2864"/>
                  </a:lnTo>
                  <a:lnTo>
                    <a:pt x="11690" y="2608"/>
                  </a:lnTo>
                  <a:lnTo>
                    <a:pt x="11499" y="2362"/>
                  </a:lnTo>
                  <a:lnTo>
                    <a:pt x="11289" y="2125"/>
                  </a:lnTo>
                  <a:lnTo>
                    <a:pt x="11080" y="1906"/>
                  </a:lnTo>
                  <a:lnTo>
                    <a:pt x="10852" y="1687"/>
                  </a:lnTo>
                  <a:lnTo>
                    <a:pt x="10614" y="1487"/>
                  </a:lnTo>
                  <a:lnTo>
                    <a:pt x="10368" y="1286"/>
                  </a:lnTo>
                  <a:lnTo>
                    <a:pt x="10113" y="1113"/>
                  </a:lnTo>
                  <a:lnTo>
                    <a:pt x="9849" y="940"/>
                  </a:lnTo>
                  <a:lnTo>
                    <a:pt x="9584" y="785"/>
                  </a:lnTo>
                  <a:lnTo>
                    <a:pt x="9301" y="639"/>
                  </a:lnTo>
                  <a:lnTo>
                    <a:pt x="9010" y="511"/>
                  </a:lnTo>
                  <a:lnTo>
                    <a:pt x="8718" y="392"/>
                  </a:lnTo>
                  <a:lnTo>
                    <a:pt x="8417" y="292"/>
                  </a:lnTo>
                  <a:lnTo>
                    <a:pt x="8107" y="201"/>
                  </a:lnTo>
                  <a:lnTo>
                    <a:pt x="7797" y="128"/>
                  </a:lnTo>
                  <a:lnTo>
                    <a:pt x="7478" y="73"/>
                  </a:lnTo>
                  <a:lnTo>
                    <a:pt x="7149" y="37"/>
                  </a:lnTo>
                  <a:lnTo>
                    <a:pt x="6821" y="9"/>
                  </a:lnTo>
                  <a:lnTo>
                    <a:pt x="6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1" name="Google Shape;751;p27"/>
            <p:cNvSpPr/>
            <p:nvPr/>
          </p:nvSpPr>
          <p:spPr>
            <a:xfrm flipH="1">
              <a:off x="7788334" y="2014708"/>
              <a:ext cx="90010" cy="294265"/>
            </a:xfrm>
            <a:custGeom>
              <a:avLst/>
              <a:gdLst/>
              <a:ahLst/>
              <a:cxnLst/>
              <a:rect l="l" t="t" r="r" b="b"/>
              <a:pathLst>
                <a:path w="2600" h="8500" extrusionOk="0">
                  <a:moveTo>
                    <a:pt x="2317" y="1"/>
                  </a:moveTo>
                  <a:lnTo>
                    <a:pt x="2098" y="156"/>
                  </a:lnTo>
                  <a:lnTo>
                    <a:pt x="1888" y="311"/>
                  </a:lnTo>
                  <a:lnTo>
                    <a:pt x="1697" y="484"/>
                  </a:lnTo>
                  <a:lnTo>
                    <a:pt x="1505" y="666"/>
                  </a:lnTo>
                  <a:lnTo>
                    <a:pt x="1323" y="858"/>
                  </a:lnTo>
                  <a:lnTo>
                    <a:pt x="1159" y="1059"/>
                  </a:lnTo>
                  <a:lnTo>
                    <a:pt x="995" y="1268"/>
                  </a:lnTo>
                  <a:lnTo>
                    <a:pt x="849" y="1487"/>
                  </a:lnTo>
                  <a:lnTo>
                    <a:pt x="712" y="1715"/>
                  </a:lnTo>
                  <a:lnTo>
                    <a:pt x="584" y="1952"/>
                  </a:lnTo>
                  <a:lnTo>
                    <a:pt x="475" y="2198"/>
                  </a:lnTo>
                  <a:lnTo>
                    <a:pt x="365" y="2445"/>
                  </a:lnTo>
                  <a:lnTo>
                    <a:pt x="274" y="2700"/>
                  </a:lnTo>
                  <a:lnTo>
                    <a:pt x="201" y="2964"/>
                  </a:lnTo>
                  <a:lnTo>
                    <a:pt x="128" y="3229"/>
                  </a:lnTo>
                  <a:lnTo>
                    <a:pt x="74" y="3502"/>
                  </a:lnTo>
                  <a:lnTo>
                    <a:pt x="37" y="3776"/>
                  </a:lnTo>
                  <a:lnTo>
                    <a:pt x="10" y="4049"/>
                  </a:lnTo>
                  <a:lnTo>
                    <a:pt x="1" y="4323"/>
                  </a:lnTo>
                  <a:lnTo>
                    <a:pt x="1" y="4587"/>
                  </a:lnTo>
                  <a:lnTo>
                    <a:pt x="19" y="4861"/>
                  </a:lnTo>
                  <a:lnTo>
                    <a:pt x="46" y="5125"/>
                  </a:lnTo>
                  <a:lnTo>
                    <a:pt x="83" y="5381"/>
                  </a:lnTo>
                  <a:lnTo>
                    <a:pt x="138" y="5645"/>
                  </a:lnTo>
                  <a:lnTo>
                    <a:pt x="210" y="5901"/>
                  </a:lnTo>
                  <a:lnTo>
                    <a:pt x="283" y="6147"/>
                  </a:lnTo>
                  <a:lnTo>
                    <a:pt x="375" y="6393"/>
                  </a:lnTo>
                  <a:lnTo>
                    <a:pt x="484" y="6630"/>
                  </a:lnTo>
                  <a:lnTo>
                    <a:pt x="603" y="6867"/>
                  </a:lnTo>
                  <a:lnTo>
                    <a:pt x="730" y="7086"/>
                  </a:lnTo>
                  <a:lnTo>
                    <a:pt x="867" y="7305"/>
                  </a:lnTo>
                  <a:lnTo>
                    <a:pt x="1022" y="7515"/>
                  </a:lnTo>
                  <a:lnTo>
                    <a:pt x="1131" y="7651"/>
                  </a:lnTo>
                  <a:lnTo>
                    <a:pt x="1250" y="7788"/>
                  </a:lnTo>
                  <a:lnTo>
                    <a:pt x="1369" y="7916"/>
                  </a:lnTo>
                  <a:lnTo>
                    <a:pt x="1487" y="8043"/>
                  </a:lnTo>
                  <a:lnTo>
                    <a:pt x="1615" y="8162"/>
                  </a:lnTo>
                  <a:lnTo>
                    <a:pt x="1752" y="8280"/>
                  </a:lnTo>
                  <a:lnTo>
                    <a:pt x="1888" y="8399"/>
                  </a:lnTo>
                  <a:lnTo>
                    <a:pt x="2025" y="8499"/>
                  </a:lnTo>
                  <a:lnTo>
                    <a:pt x="2344" y="8080"/>
                  </a:lnTo>
                  <a:lnTo>
                    <a:pt x="2089" y="7879"/>
                  </a:lnTo>
                  <a:lnTo>
                    <a:pt x="1861" y="7670"/>
                  </a:lnTo>
                  <a:lnTo>
                    <a:pt x="1642" y="7442"/>
                  </a:lnTo>
                  <a:lnTo>
                    <a:pt x="1533" y="7323"/>
                  </a:lnTo>
                  <a:lnTo>
                    <a:pt x="1441" y="7195"/>
                  </a:lnTo>
                  <a:lnTo>
                    <a:pt x="1305" y="7013"/>
                  </a:lnTo>
                  <a:lnTo>
                    <a:pt x="1177" y="6812"/>
                  </a:lnTo>
                  <a:lnTo>
                    <a:pt x="1058" y="6612"/>
                  </a:lnTo>
                  <a:lnTo>
                    <a:pt x="958" y="6402"/>
                  </a:lnTo>
                  <a:lnTo>
                    <a:pt x="858" y="6192"/>
                  </a:lnTo>
                  <a:lnTo>
                    <a:pt x="776" y="5974"/>
                  </a:lnTo>
                  <a:lnTo>
                    <a:pt x="712" y="5746"/>
                  </a:lnTo>
                  <a:lnTo>
                    <a:pt x="648" y="5518"/>
                  </a:lnTo>
                  <a:lnTo>
                    <a:pt x="603" y="5280"/>
                  </a:lnTo>
                  <a:lnTo>
                    <a:pt x="566" y="5053"/>
                  </a:lnTo>
                  <a:lnTo>
                    <a:pt x="539" y="4806"/>
                  </a:lnTo>
                  <a:lnTo>
                    <a:pt x="530" y="4569"/>
                  </a:lnTo>
                  <a:lnTo>
                    <a:pt x="530" y="4323"/>
                  </a:lnTo>
                  <a:lnTo>
                    <a:pt x="539" y="4086"/>
                  </a:lnTo>
                  <a:lnTo>
                    <a:pt x="557" y="3840"/>
                  </a:lnTo>
                  <a:lnTo>
                    <a:pt x="593" y="3594"/>
                  </a:lnTo>
                  <a:lnTo>
                    <a:pt x="648" y="3347"/>
                  </a:lnTo>
                  <a:lnTo>
                    <a:pt x="703" y="3101"/>
                  </a:lnTo>
                  <a:lnTo>
                    <a:pt x="776" y="2873"/>
                  </a:lnTo>
                  <a:lnTo>
                    <a:pt x="858" y="2636"/>
                  </a:lnTo>
                  <a:lnTo>
                    <a:pt x="949" y="2417"/>
                  </a:lnTo>
                  <a:lnTo>
                    <a:pt x="1049" y="2198"/>
                  </a:lnTo>
                  <a:lnTo>
                    <a:pt x="1168" y="1980"/>
                  </a:lnTo>
                  <a:lnTo>
                    <a:pt x="1286" y="1779"/>
                  </a:lnTo>
                  <a:lnTo>
                    <a:pt x="1423" y="1578"/>
                  </a:lnTo>
                  <a:lnTo>
                    <a:pt x="1560" y="1387"/>
                  </a:lnTo>
                  <a:lnTo>
                    <a:pt x="1715" y="1214"/>
                  </a:lnTo>
                  <a:lnTo>
                    <a:pt x="1879" y="1040"/>
                  </a:lnTo>
                  <a:lnTo>
                    <a:pt x="2043" y="876"/>
                  </a:lnTo>
                  <a:lnTo>
                    <a:pt x="2226" y="721"/>
                  </a:lnTo>
                  <a:lnTo>
                    <a:pt x="2408" y="575"/>
                  </a:lnTo>
                  <a:lnTo>
                    <a:pt x="2600" y="448"/>
                  </a:lnTo>
                  <a:lnTo>
                    <a:pt x="23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2" name="Google Shape;752;p27"/>
            <p:cNvSpPr/>
            <p:nvPr/>
          </p:nvSpPr>
          <p:spPr>
            <a:xfrm flipH="1">
              <a:off x="7781375" y="2280520"/>
              <a:ext cx="42651" cy="42651"/>
            </a:xfrm>
            <a:custGeom>
              <a:avLst/>
              <a:gdLst/>
              <a:ahLst/>
              <a:cxnLst/>
              <a:rect l="l" t="t" r="r" b="b"/>
              <a:pathLst>
                <a:path w="1232" h="1232" extrusionOk="0">
                  <a:moveTo>
                    <a:pt x="584" y="1"/>
                  </a:moveTo>
                  <a:lnTo>
                    <a:pt x="529" y="10"/>
                  </a:lnTo>
                  <a:lnTo>
                    <a:pt x="465" y="19"/>
                  </a:lnTo>
                  <a:lnTo>
                    <a:pt x="410" y="37"/>
                  </a:lnTo>
                  <a:lnTo>
                    <a:pt x="356" y="55"/>
                  </a:lnTo>
                  <a:lnTo>
                    <a:pt x="301" y="83"/>
                  </a:lnTo>
                  <a:lnTo>
                    <a:pt x="255" y="119"/>
                  </a:lnTo>
                  <a:lnTo>
                    <a:pt x="210" y="156"/>
                  </a:lnTo>
                  <a:lnTo>
                    <a:pt x="164" y="201"/>
                  </a:lnTo>
                  <a:lnTo>
                    <a:pt x="119" y="247"/>
                  </a:lnTo>
                  <a:lnTo>
                    <a:pt x="91" y="302"/>
                  </a:lnTo>
                  <a:lnTo>
                    <a:pt x="55" y="356"/>
                  </a:lnTo>
                  <a:lnTo>
                    <a:pt x="37" y="411"/>
                  </a:lnTo>
                  <a:lnTo>
                    <a:pt x="18" y="466"/>
                  </a:lnTo>
                  <a:lnTo>
                    <a:pt x="9" y="530"/>
                  </a:lnTo>
                  <a:lnTo>
                    <a:pt x="0" y="584"/>
                  </a:lnTo>
                  <a:lnTo>
                    <a:pt x="0" y="648"/>
                  </a:lnTo>
                  <a:lnTo>
                    <a:pt x="9" y="703"/>
                  </a:lnTo>
                  <a:lnTo>
                    <a:pt x="18" y="767"/>
                  </a:lnTo>
                  <a:lnTo>
                    <a:pt x="37" y="821"/>
                  </a:lnTo>
                  <a:lnTo>
                    <a:pt x="55" y="876"/>
                  </a:lnTo>
                  <a:lnTo>
                    <a:pt x="91" y="931"/>
                  </a:lnTo>
                  <a:lnTo>
                    <a:pt x="119" y="976"/>
                  </a:lnTo>
                  <a:lnTo>
                    <a:pt x="155" y="1022"/>
                  </a:lnTo>
                  <a:lnTo>
                    <a:pt x="201" y="1068"/>
                  </a:lnTo>
                  <a:lnTo>
                    <a:pt x="246" y="1113"/>
                  </a:lnTo>
                  <a:lnTo>
                    <a:pt x="301" y="1140"/>
                  </a:lnTo>
                  <a:lnTo>
                    <a:pt x="356" y="1177"/>
                  </a:lnTo>
                  <a:lnTo>
                    <a:pt x="410" y="1195"/>
                  </a:lnTo>
                  <a:lnTo>
                    <a:pt x="474" y="1213"/>
                  </a:lnTo>
                  <a:lnTo>
                    <a:pt x="529" y="1223"/>
                  </a:lnTo>
                  <a:lnTo>
                    <a:pt x="593" y="1232"/>
                  </a:lnTo>
                  <a:lnTo>
                    <a:pt x="648" y="1232"/>
                  </a:lnTo>
                  <a:lnTo>
                    <a:pt x="711" y="1223"/>
                  </a:lnTo>
                  <a:lnTo>
                    <a:pt x="766" y="1213"/>
                  </a:lnTo>
                  <a:lnTo>
                    <a:pt x="821" y="1195"/>
                  </a:lnTo>
                  <a:lnTo>
                    <a:pt x="876" y="1177"/>
                  </a:lnTo>
                  <a:lnTo>
                    <a:pt x="930" y="1150"/>
                  </a:lnTo>
                  <a:lnTo>
                    <a:pt x="976" y="1113"/>
                  </a:lnTo>
                  <a:lnTo>
                    <a:pt x="1031" y="1077"/>
                  </a:lnTo>
                  <a:lnTo>
                    <a:pt x="1067" y="1031"/>
                  </a:lnTo>
                  <a:lnTo>
                    <a:pt x="1113" y="985"/>
                  </a:lnTo>
                  <a:lnTo>
                    <a:pt x="1149" y="931"/>
                  </a:lnTo>
                  <a:lnTo>
                    <a:pt x="1176" y="876"/>
                  </a:lnTo>
                  <a:lnTo>
                    <a:pt x="1195" y="821"/>
                  </a:lnTo>
                  <a:lnTo>
                    <a:pt x="1213" y="758"/>
                  </a:lnTo>
                  <a:lnTo>
                    <a:pt x="1222" y="703"/>
                  </a:lnTo>
                  <a:lnTo>
                    <a:pt x="1231" y="639"/>
                  </a:lnTo>
                  <a:lnTo>
                    <a:pt x="1231" y="584"/>
                  </a:lnTo>
                  <a:lnTo>
                    <a:pt x="1222" y="530"/>
                  </a:lnTo>
                  <a:lnTo>
                    <a:pt x="1213" y="466"/>
                  </a:lnTo>
                  <a:lnTo>
                    <a:pt x="1195" y="411"/>
                  </a:lnTo>
                  <a:lnTo>
                    <a:pt x="1176" y="356"/>
                  </a:lnTo>
                  <a:lnTo>
                    <a:pt x="1149" y="302"/>
                  </a:lnTo>
                  <a:lnTo>
                    <a:pt x="1113" y="256"/>
                  </a:lnTo>
                  <a:lnTo>
                    <a:pt x="1076" y="201"/>
                  </a:lnTo>
                  <a:lnTo>
                    <a:pt x="1031" y="165"/>
                  </a:lnTo>
                  <a:lnTo>
                    <a:pt x="985" y="119"/>
                  </a:lnTo>
                  <a:lnTo>
                    <a:pt x="930" y="83"/>
                  </a:lnTo>
                  <a:lnTo>
                    <a:pt x="876" y="55"/>
                  </a:lnTo>
                  <a:lnTo>
                    <a:pt x="821" y="37"/>
                  </a:lnTo>
                  <a:lnTo>
                    <a:pt x="766" y="19"/>
                  </a:lnTo>
                  <a:lnTo>
                    <a:pt x="702" y="10"/>
                  </a:lnTo>
                  <a:lnTo>
                    <a:pt x="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3" name="Google Shape;753;p27"/>
            <p:cNvSpPr/>
            <p:nvPr/>
          </p:nvSpPr>
          <p:spPr>
            <a:xfrm flipH="1">
              <a:off x="7127942" y="1954573"/>
              <a:ext cx="1301586" cy="1019680"/>
            </a:xfrm>
            <a:custGeom>
              <a:avLst/>
              <a:gdLst/>
              <a:ahLst/>
              <a:cxnLst/>
              <a:rect l="l" t="t" r="r" b="b"/>
              <a:pathLst>
                <a:path w="37597" h="29454" extrusionOk="0">
                  <a:moveTo>
                    <a:pt x="14198" y="520"/>
                  </a:moveTo>
                  <a:lnTo>
                    <a:pt x="14463" y="529"/>
                  </a:lnTo>
                  <a:lnTo>
                    <a:pt x="14727" y="557"/>
                  </a:lnTo>
                  <a:lnTo>
                    <a:pt x="14992" y="593"/>
                  </a:lnTo>
                  <a:lnTo>
                    <a:pt x="15247" y="639"/>
                  </a:lnTo>
                  <a:lnTo>
                    <a:pt x="15502" y="702"/>
                  </a:lnTo>
                  <a:lnTo>
                    <a:pt x="15748" y="785"/>
                  </a:lnTo>
                  <a:lnTo>
                    <a:pt x="15986" y="876"/>
                  </a:lnTo>
                  <a:lnTo>
                    <a:pt x="16223" y="985"/>
                  </a:lnTo>
                  <a:lnTo>
                    <a:pt x="16460" y="1095"/>
                  </a:lnTo>
                  <a:lnTo>
                    <a:pt x="16679" y="1231"/>
                  </a:lnTo>
                  <a:lnTo>
                    <a:pt x="16897" y="1377"/>
                  </a:lnTo>
                  <a:lnTo>
                    <a:pt x="17107" y="1532"/>
                  </a:lnTo>
                  <a:lnTo>
                    <a:pt x="17308" y="1696"/>
                  </a:lnTo>
                  <a:lnTo>
                    <a:pt x="17499" y="1879"/>
                  </a:lnTo>
                  <a:lnTo>
                    <a:pt x="17682" y="2070"/>
                  </a:lnTo>
                  <a:lnTo>
                    <a:pt x="17855" y="2271"/>
                  </a:lnTo>
                  <a:lnTo>
                    <a:pt x="17992" y="2435"/>
                  </a:lnTo>
                  <a:lnTo>
                    <a:pt x="18183" y="2344"/>
                  </a:lnTo>
                  <a:lnTo>
                    <a:pt x="18356" y="2253"/>
                  </a:lnTo>
                  <a:lnTo>
                    <a:pt x="18530" y="2180"/>
                  </a:lnTo>
                  <a:lnTo>
                    <a:pt x="18712" y="2098"/>
                  </a:lnTo>
                  <a:lnTo>
                    <a:pt x="18894" y="2034"/>
                  </a:lnTo>
                  <a:lnTo>
                    <a:pt x="19077" y="1970"/>
                  </a:lnTo>
                  <a:lnTo>
                    <a:pt x="19259" y="1915"/>
                  </a:lnTo>
                  <a:lnTo>
                    <a:pt x="19442" y="1860"/>
                  </a:lnTo>
                  <a:lnTo>
                    <a:pt x="19633" y="1815"/>
                  </a:lnTo>
                  <a:lnTo>
                    <a:pt x="19824" y="1769"/>
                  </a:lnTo>
                  <a:lnTo>
                    <a:pt x="20007" y="1733"/>
                  </a:lnTo>
                  <a:lnTo>
                    <a:pt x="20198" y="1705"/>
                  </a:lnTo>
                  <a:lnTo>
                    <a:pt x="20390" y="1678"/>
                  </a:lnTo>
                  <a:lnTo>
                    <a:pt x="20581" y="1660"/>
                  </a:lnTo>
                  <a:lnTo>
                    <a:pt x="20782" y="1651"/>
                  </a:lnTo>
                  <a:lnTo>
                    <a:pt x="20973" y="1642"/>
                  </a:lnTo>
                  <a:lnTo>
                    <a:pt x="21174" y="1633"/>
                  </a:lnTo>
                  <a:lnTo>
                    <a:pt x="21429" y="1642"/>
                  </a:lnTo>
                  <a:lnTo>
                    <a:pt x="21694" y="1660"/>
                  </a:lnTo>
                  <a:lnTo>
                    <a:pt x="21949" y="1678"/>
                  </a:lnTo>
                  <a:lnTo>
                    <a:pt x="22204" y="1715"/>
                  </a:lnTo>
                  <a:lnTo>
                    <a:pt x="22460" y="1760"/>
                  </a:lnTo>
                  <a:lnTo>
                    <a:pt x="22715" y="1815"/>
                  </a:lnTo>
                  <a:lnTo>
                    <a:pt x="22961" y="1879"/>
                  </a:lnTo>
                  <a:lnTo>
                    <a:pt x="23207" y="1952"/>
                  </a:lnTo>
                  <a:lnTo>
                    <a:pt x="23445" y="2034"/>
                  </a:lnTo>
                  <a:lnTo>
                    <a:pt x="23691" y="2125"/>
                  </a:lnTo>
                  <a:lnTo>
                    <a:pt x="23928" y="2225"/>
                  </a:lnTo>
                  <a:lnTo>
                    <a:pt x="24156" y="2335"/>
                  </a:lnTo>
                  <a:lnTo>
                    <a:pt x="24384" y="2453"/>
                  </a:lnTo>
                  <a:lnTo>
                    <a:pt x="24612" y="2590"/>
                  </a:lnTo>
                  <a:lnTo>
                    <a:pt x="24831" y="2727"/>
                  </a:lnTo>
                  <a:lnTo>
                    <a:pt x="25040" y="2873"/>
                  </a:lnTo>
                  <a:lnTo>
                    <a:pt x="25159" y="2955"/>
                  </a:lnTo>
                  <a:lnTo>
                    <a:pt x="25296" y="2900"/>
                  </a:lnTo>
                  <a:lnTo>
                    <a:pt x="25478" y="2827"/>
                  </a:lnTo>
                  <a:lnTo>
                    <a:pt x="25660" y="2772"/>
                  </a:lnTo>
                  <a:lnTo>
                    <a:pt x="25852" y="2718"/>
                  </a:lnTo>
                  <a:lnTo>
                    <a:pt x="26034" y="2681"/>
                  </a:lnTo>
                  <a:lnTo>
                    <a:pt x="26226" y="2645"/>
                  </a:lnTo>
                  <a:lnTo>
                    <a:pt x="26417" y="2626"/>
                  </a:lnTo>
                  <a:lnTo>
                    <a:pt x="26609" y="2608"/>
                  </a:lnTo>
                  <a:lnTo>
                    <a:pt x="26983" y="2608"/>
                  </a:lnTo>
                  <a:lnTo>
                    <a:pt x="27147" y="2617"/>
                  </a:lnTo>
                  <a:lnTo>
                    <a:pt x="27320" y="2636"/>
                  </a:lnTo>
                  <a:lnTo>
                    <a:pt x="27484" y="2663"/>
                  </a:lnTo>
                  <a:lnTo>
                    <a:pt x="27648" y="2690"/>
                  </a:lnTo>
                  <a:lnTo>
                    <a:pt x="27812" y="2736"/>
                  </a:lnTo>
                  <a:lnTo>
                    <a:pt x="27967" y="2772"/>
                  </a:lnTo>
                  <a:lnTo>
                    <a:pt x="28132" y="2827"/>
                  </a:lnTo>
                  <a:lnTo>
                    <a:pt x="28287" y="2882"/>
                  </a:lnTo>
                  <a:lnTo>
                    <a:pt x="28432" y="2946"/>
                  </a:lnTo>
                  <a:lnTo>
                    <a:pt x="28587" y="3019"/>
                  </a:lnTo>
                  <a:lnTo>
                    <a:pt x="28724" y="3092"/>
                  </a:lnTo>
                  <a:lnTo>
                    <a:pt x="28870" y="3174"/>
                  </a:lnTo>
                  <a:lnTo>
                    <a:pt x="29007" y="3256"/>
                  </a:lnTo>
                  <a:lnTo>
                    <a:pt x="29144" y="3356"/>
                  </a:lnTo>
                  <a:lnTo>
                    <a:pt x="29271" y="3447"/>
                  </a:lnTo>
                  <a:lnTo>
                    <a:pt x="29399" y="3547"/>
                  </a:lnTo>
                  <a:lnTo>
                    <a:pt x="29527" y="3657"/>
                  </a:lnTo>
                  <a:lnTo>
                    <a:pt x="29645" y="3775"/>
                  </a:lnTo>
                  <a:lnTo>
                    <a:pt x="29755" y="3894"/>
                  </a:lnTo>
                  <a:lnTo>
                    <a:pt x="29864" y="4012"/>
                  </a:lnTo>
                  <a:lnTo>
                    <a:pt x="29974" y="4140"/>
                  </a:lnTo>
                  <a:lnTo>
                    <a:pt x="30074" y="4268"/>
                  </a:lnTo>
                  <a:lnTo>
                    <a:pt x="30165" y="4405"/>
                  </a:lnTo>
                  <a:lnTo>
                    <a:pt x="30256" y="4541"/>
                  </a:lnTo>
                  <a:lnTo>
                    <a:pt x="30338" y="4687"/>
                  </a:lnTo>
                  <a:lnTo>
                    <a:pt x="30420" y="4833"/>
                  </a:lnTo>
                  <a:lnTo>
                    <a:pt x="30484" y="4988"/>
                  </a:lnTo>
                  <a:lnTo>
                    <a:pt x="30557" y="5143"/>
                  </a:lnTo>
                  <a:lnTo>
                    <a:pt x="30612" y="5298"/>
                  </a:lnTo>
                  <a:lnTo>
                    <a:pt x="30667" y="5462"/>
                  </a:lnTo>
                  <a:lnTo>
                    <a:pt x="30712" y="5626"/>
                  </a:lnTo>
                  <a:lnTo>
                    <a:pt x="30767" y="5854"/>
                  </a:lnTo>
                  <a:lnTo>
                    <a:pt x="30995" y="5827"/>
                  </a:lnTo>
                  <a:lnTo>
                    <a:pt x="31250" y="5800"/>
                  </a:lnTo>
                  <a:lnTo>
                    <a:pt x="31478" y="5791"/>
                  </a:lnTo>
                  <a:lnTo>
                    <a:pt x="31688" y="5800"/>
                  </a:lnTo>
                  <a:lnTo>
                    <a:pt x="31888" y="5818"/>
                  </a:lnTo>
                  <a:lnTo>
                    <a:pt x="32089" y="5836"/>
                  </a:lnTo>
                  <a:lnTo>
                    <a:pt x="32290" y="5873"/>
                  </a:lnTo>
                  <a:lnTo>
                    <a:pt x="32490" y="5918"/>
                  </a:lnTo>
                  <a:lnTo>
                    <a:pt x="32682" y="5973"/>
                  </a:lnTo>
                  <a:lnTo>
                    <a:pt x="32864" y="6037"/>
                  </a:lnTo>
                  <a:lnTo>
                    <a:pt x="33046" y="6110"/>
                  </a:lnTo>
                  <a:lnTo>
                    <a:pt x="33229" y="6192"/>
                  </a:lnTo>
                  <a:lnTo>
                    <a:pt x="33402" y="6283"/>
                  </a:lnTo>
                  <a:lnTo>
                    <a:pt x="33566" y="6374"/>
                  </a:lnTo>
                  <a:lnTo>
                    <a:pt x="33730" y="6484"/>
                  </a:lnTo>
                  <a:lnTo>
                    <a:pt x="33895" y="6593"/>
                  </a:lnTo>
                  <a:lnTo>
                    <a:pt x="34050" y="6712"/>
                  </a:lnTo>
                  <a:lnTo>
                    <a:pt x="34195" y="6839"/>
                  </a:lnTo>
                  <a:lnTo>
                    <a:pt x="34332" y="6976"/>
                  </a:lnTo>
                  <a:lnTo>
                    <a:pt x="34469" y="7113"/>
                  </a:lnTo>
                  <a:lnTo>
                    <a:pt x="34597" y="7259"/>
                  </a:lnTo>
                  <a:lnTo>
                    <a:pt x="34715" y="7414"/>
                  </a:lnTo>
                  <a:lnTo>
                    <a:pt x="34825" y="7578"/>
                  </a:lnTo>
                  <a:lnTo>
                    <a:pt x="34934" y="7733"/>
                  </a:lnTo>
                  <a:lnTo>
                    <a:pt x="35025" y="7906"/>
                  </a:lnTo>
                  <a:lnTo>
                    <a:pt x="35116" y="8079"/>
                  </a:lnTo>
                  <a:lnTo>
                    <a:pt x="35198" y="8262"/>
                  </a:lnTo>
                  <a:lnTo>
                    <a:pt x="35271" y="8444"/>
                  </a:lnTo>
                  <a:lnTo>
                    <a:pt x="35335" y="8626"/>
                  </a:lnTo>
                  <a:lnTo>
                    <a:pt x="35390" y="8818"/>
                  </a:lnTo>
                  <a:lnTo>
                    <a:pt x="35436" y="9019"/>
                  </a:lnTo>
                  <a:lnTo>
                    <a:pt x="35472" y="9219"/>
                  </a:lnTo>
                  <a:lnTo>
                    <a:pt x="35490" y="9420"/>
                  </a:lnTo>
                  <a:lnTo>
                    <a:pt x="35509" y="9620"/>
                  </a:lnTo>
                  <a:lnTo>
                    <a:pt x="35518" y="9830"/>
                  </a:lnTo>
                  <a:lnTo>
                    <a:pt x="35509" y="10085"/>
                  </a:lnTo>
                  <a:lnTo>
                    <a:pt x="35472" y="10368"/>
                  </a:lnTo>
                  <a:lnTo>
                    <a:pt x="35463" y="10496"/>
                  </a:lnTo>
                  <a:lnTo>
                    <a:pt x="35545" y="10578"/>
                  </a:lnTo>
                  <a:lnTo>
                    <a:pt x="35718" y="10788"/>
                  </a:lnTo>
                  <a:lnTo>
                    <a:pt x="35891" y="11006"/>
                  </a:lnTo>
                  <a:lnTo>
                    <a:pt x="36047" y="11234"/>
                  </a:lnTo>
                  <a:lnTo>
                    <a:pt x="36202" y="11462"/>
                  </a:lnTo>
                  <a:lnTo>
                    <a:pt x="36338" y="11699"/>
                  </a:lnTo>
                  <a:lnTo>
                    <a:pt x="36457" y="11937"/>
                  </a:lnTo>
                  <a:lnTo>
                    <a:pt x="36575" y="12183"/>
                  </a:lnTo>
                  <a:lnTo>
                    <a:pt x="36676" y="12438"/>
                  </a:lnTo>
                  <a:lnTo>
                    <a:pt x="36767" y="12693"/>
                  </a:lnTo>
                  <a:lnTo>
                    <a:pt x="36849" y="12949"/>
                  </a:lnTo>
                  <a:lnTo>
                    <a:pt x="36913" y="13213"/>
                  </a:lnTo>
                  <a:lnTo>
                    <a:pt x="36977" y="13478"/>
                  </a:lnTo>
                  <a:lnTo>
                    <a:pt x="37013" y="13751"/>
                  </a:lnTo>
                  <a:lnTo>
                    <a:pt x="37050" y="14025"/>
                  </a:lnTo>
                  <a:lnTo>
                    <a:pt x="37068" y="14298"/>
                  </a:lnTo>
                  <a:lnTo>
                    <a:pt x="37077" y="14572"/>
                  </a:lnTo>
                  <a:lnTo>
                    <a:pt x="37068" y="14882"/>
                  </a:lnTo>
                  <a:lnTo>
                    <a:pt x="37040" y="15183"/>
                  </a:lnTo>
                  <a:lnTo>
                    <a:pt x="37004" y="15484"/>
                  </a:lnTo>
                  <a:lnTo>
                    <a:pt x="36949" y="15775"/>
                  </a:lnTo>
                  <a:lnTo>
                    <a:pt x="36885" y="16058"/>
                  </a:lnTo>
                  <a:lnTo>
                    <a:pt x="36803" y="16341"/>
                  </a:lnTo>
                  <a:lnTo>
                    <a:pt x="36712" y="16623"/>
                  </a:lnTo>
                  <a:lnTo>
                    <a:pt x="36603" y="16897"/>
                  </a:lnTo>
                  <a:lnTo>
                    <a:pt x="36484" y="17152"/>
                  </a:lnTo>
                  <a:lnTo>
                    <a:pt x="36357" y="17417"/>
                  </a:lnTo>
                  <a:lnTo>
                    <a:pt x="36211" y="17663"/>
                  </a:lnTo>
                  <a:lnTo>
                    <a:pt x="36056" y="17909"/>
                  </a:lnTo>
                  <a:lnTo>
                    <a:pt x="35882" y="18137"/>
                  </a:lnTo>
                  <a:lnTo>
                    <a:pt x="35709" y="18365"/>
                  </a:lnTo>
                  <a:lnTo>
                    <a:pt x="35518" y="18584"/>
                  </a:lnTo>
                  <a:lnTo>
                    <a:pt x="35326" y="18794"/>
                  </a:lnTo>
                  <a:lnTo>
                    <a:pt x="35116" y="18985"/>
                  </a:lnTo>
                  <a:lnTo>
                    <a:pt x="34898" y="19177"/>
                  </a:lnTo>
                  <a:lnTo>
                    <a:pt x="34679" y="19350"/>
                  </a:lnTo>
                  <a:lnTo>
                    <a:pt x="34442" y="19523"/>
                  </a:lnTo>
                  <a:lnTo>
                    <a:pt x="34195" y="19678"/>
                  </a:lnTo>
                  <a:lnTo>
                    <a:pt x="33949" y="19815"/>
                  </a:lnTo>
                  <a:lnTo>
                    <a:pt x="33694" y="19952"/>
                  </a:lnTo>
                  <a:lnTo>
                    <a:pt x="33429" y="20070"/>
                  </a:lnTo>
                  <a:lnTo>
                    <a:pt x="33156" y="20180"/>
                  </a:lnTo>
                  <a:lnTo>
                    <a:pt x="32882" y="20271"/>
                  </a:lnTo>
                  <a:lnTo>
                    <a:pt x="32600" y="20353"/>
                  </a:lnTo>
                  <a:lnTo>
                    <a:pt x="32308" y="20417"/>
                  </a:lnTo>
                  <a:lnTo>
                    <a:pt x="32016" y="20471"/>
                  </a:lnTo>
                  <a:lnTo>
                    <a:pt x="31715" y="20508"/>
                  </a:lnTo>
                  <a:lnTo>
                    <a:pt x="31414" y="20535"/>
                  </a:lnTo>
                  <a:lnTo>
                    <a:pt x="30803" y="20535"/>
                  </a:lnTo>
                  <a:lnTo>
                    <a:pt x="30502" y="20508"/>
                  </a:lnTo>
                  <a:lnTo>
                    <a:pt x="30211" y="20471"/>
                  </a:lnTo>
                  <a:lnTo>
                    <a:pt x="29919" y="20417"/>
                  </a:lnTo>
                  <a:lnTo>
                    <a:pt x="29782" y="20399"/>
                  </a:lnTo>
                  <a:lnTo>
                    <a:pt x="29682" y="20481"/>
                  </a:lnTo>
                  <a:lnTo>
                    <a:pt x="29563" y="20581"/>
                  </a:lnTo>
                  <a:lnTo>
                    <a:pt x="29445" y="20681"/>
                  </a:lnTo>
                  <a:lnTo>
                    <a:pt x="29317" y="20772"/>
                  </a:lnTo>
                  <a:lnTo>
                    <a:pt x="29180" y="20854"/>
                  </a:lnTo>
                  <a:lnTo>
                    <a:pt x="29043" y="20927"/>
                  </a:lnTo>
                  <a:lnTo>
                    <a:pt x="28907" y="21000"/>
                  </a:lnTo>
                  <a:lnTo>
                    <a:pt x="28770" y="21064"/>
                  </a:lnTo>
                  <a:lnTo>
                    <a:pt x="28624" y="21128"/>
                  </a:lnTo>
                  <a:lnTo>
                    <a:pt x="28478" y="21174"/>
                  </a:lnTo>
                  <a:lnTo>
                    <a:pt x="28332" y="21219"/>
                  </a:lnTo>
                  <a:lnTo>
                    <a:pt x="28186" y="21265"/>
                  </a:lnTo>
                  <a:lnTo>
                    <a:pt x="28031" y="21292"/>
                  </a:lnTo>
                  <a:lnTo>
                    <a:pt x="27876" y="21320"/>
                  </a:lnTo>
                  <a:lnTo>
                    <a:pt x="27721" y="21338"/>
                  </a:lnTo>
                  <a:lnTo>
                    <a:pt x="27566" y="21347"/>
                  </a:lnTo>
                  <a:lnTo>
                    <a:pt x="27411" y="21347"/>
                  </a:lnTo>
                  <a:lnTo>
                    <a:pt x="27247" y="21338"/>
                  </a:lnTo>
                  <a:lnTo>
                    <a:pt x="27019" y="21329"/>
                  </a:lnTo>
                  <a:lnTo>
                    <a:pt x="26946" y="21484"/>
                  </a:lnTo>
                  <a:lnTo>
                    <a:pt x="26846" y="21666"/>
                  </a:lnTo>
                  <a:lnTo>
                    <a:pt x="26746" y="21848"/>
                  </a:lnTo>
                  <a:lnTo>
                    <a:pt x="26627" y="22031"/>
                  </a:lnTo>
                  <a:lnTo>
                    <a:pt x="26518" y="22204"/>
                  </a:lnTo>
                  <a:lnTo>
                    <a:pt x="26390" y="22377"/>
                  </a:lnTo>
                  <a:lnTo>
                    <a:pt x="26271" y="22541"/>
                  </a:lnTo>
                  <a:lnTo>
                    <a:pt x="26135" y="22696"/>
                  </a:lnTo>
                  <a:lnTo>
                    <a:pt x="25998" y="22851"/>
                  </a:lnTo>
                  <a:lnTo>
                    <a:pt x="25861" y="22997"/>
                  </a:lnTo>
                  <a:lnTo>
                    <a:pt x="25715" y="23143"/>
                  </a:lnTo>
                  <a:lnTo>
                    <a:pt x="25560" y="23280"/>
                  </a:lnTo>
                  <a:lnTo>
                    <a:pt x="25405" y="23408"/>
                  </a:lnTo>
                  <a:lnTo>
                    <a:pt x="25250" y="23535"/>
                  </a:lnTo>
                  <a:lnTo>
                    <a:pt x="25086" y="23663"/>
                  </a:lnTo>
                  <a:lnTo>
                    <a:pt x="24922" y="23772"/>
                  </a:lnTo>
                  <a:lnTo>
                    <a:pt x="24749" y="23882"/>
                  </a:lnTo>
                  <a:lnTo>
                    <a:pt x="24575" y="23991"/>
                  </a:lnTo>
                  <a:lnTo>
                    <a:pt x="24393" y="24082"/>
                  </a:lnTo>
                  <a:lnTo>
                    <a:pt x="24211" y="24174"/>
                  </a:lnTo>
                  <a:lnTo>
                    <a:pt x="24028" y="24265"/>
                  </a:lnTo>
                  <a:lnTo>
                    <a:pt x="23837" y="24338"/>
                  </a:lnTo>
                  <a:lnTo>
                    <a:pt x="23654" y="24411"/>
                  </a:lnTo>
                  <a:lnTo>
                    <a:pt x="23454" y="24475"/>
                  </a:lnTo>
                  <a:lnTo>
                    <a:pt x="23262" y="24538"/>
                  </a:lnTo>
                  <a:lnTo>
                    <a:pt x="23062" y="24593"/>
                  </a:lnTo>
                  <a:lnTo>
                    <a:pt x="22861" y="24639"/>
                  </a:lnTo>
                  <a:lnTo>
                    <a:pt x="22660" y="24675"/>
                  </a:lnTo>
                  <a:lnTo>
                    <a:pt x="22451" y="24712"/>
                  </a:lnTo>
                  <a:lnTo>
                    <a:pt x="22250" y="24730"/>
                  </a:lnTo>
                  <a:lnTo>
                    <a:pt x="22040" y="24748"/>
                  </a:lnTo>
                  <a:lnTo>
                    <a:pt x="21831" y="24766"/>
                  </a:lnTo>
                  <a:lnTo>
                    <a:pt x="21612" y="24766"/>
                  </a:lnTo>
                  <a:lnTo>
                    <a:pt x="21356" y="24757"/>
                  </a:lnTo>
                  <a:lnTo>
                    <a:pt x="21101" y="24748"/>
                  </a:lnTo>
                  <a:lnTo>
                    <a:pt x="20855" y="24721"/>
                  </a:lnTo>
                  <a:lnTo>
                    <a:pt x="20600" y="24675"/>
                  </a:lnTo>
                  <a:lnTo>
                    <a:pt x="20353" y="24630"/>
                  </a:lnTo>
                  <a:lnTo>
                    <a:pt x="20107" y="24566"/>
                  </a:lnTo>
                  <a:lnTo>
                    <a:pt x="19861" y="24502"/>
                  </a:lnTo>
                  <a:lnTo>
                    <a:pt x="19624" y="24420"/>
                  </a:lnTo>
                  <a:lnTo>
                    <a:pt x="19387" y="24329"/>
                  </a:lnTo>
                  <a:lnTo>
                    <a:pt x="19150" y="24228"/>
                  </a:lnTo>
                  <a:lnTo>
                    <a:pt x="18922" y="24119"/>
                  </a:lnTo>
                  <a:lnTo>
                    <a:pt x="18694" y="24000"/>
                  </a:lnTo>
                  <a:lnTo>
                    <a:pt x="18475" y="23873"/>
                  </a:lnTo>
                  <a:lnTo>
                    <a:pt x="18265" y="23736"/>
                  </a:lnTo>
                  <a:lnTo>
                    <a:pt x="18055" y="23590"/>
                  </a:lnTo>
                  <a:lnTo>
                    <a:pt x="17855" y="23426"/>
                  </a:lnTo>
                  <a:lnTo>
                    <a:pt x="17517" y="23161"/>
                  </a:lnTo>
                  <a:lnTo>
                    <a:pt x="17435" y="23581"/>
                  </a:lnTo>
                  <a:lnTo>
                    <a:pt x="17362" y="23864"/>
                  </a:lnTo>
                  <a:lnTo>
                    <a:pt x="17290" y="24146"/>
                  </a:lnTo>
                  <a:lnTo>
                    <a:pt x="17198" y="24429"/>
                  </a:lnTo>
                  <a:lnTo>
                    <a:pt x="17098" y="24703"/>
                  </a:lnTo>
                  <a:lnTo>
                    <a:pt x="16979" y="24967"/>
                  </a:lnTo>
                  <a:lnTo>
                    <a:pt x="16861" y="25222"/>
                  </a:lnTo>
                  <a:lnTo>
                    <a:pt x="16724" y="25478"/>
                  </a:lnTo>
                  <a:lnTo>
                    <a:pt x="16578" y="25724"/>
                  </a:lnTo>
                  <a:lnTo>
                    <a:pt x="16423" y="25961"/>
                  </a:lnTo>
                  <a:lnTo>
                    <a:pt x="16259" y="26189"/>
                  </a:lnTo>
                  <a:lnTo>
                    <a:pt x="16086" y="26417"/>
                  </a:lnTo>
                  <a:lnTo>
                    <a:pt x="15903" y="26627"/>
                  </a:lnTo>
                  <a:lnTo>
                    <a:pt x="15712" y="26836"/>
                  </a:lnTo>
                  <a:lnTo>
                    <a:pt x="15521" y="27037"/>
                  </a:lnTo>
                  <a:lnTo>
                    <a:pt x="15311" y="27228"/>
                  </a:lnTo>
                  <a:lnTo>
                    <a:pt x="15092" y="27411"/>
                  </a:lnTo>
                  <a:lnTo>
                    <a:pt x="14873" y="27584"/>
                  </a:lnTo>
                  <a:lnTo>
                    <a:pt x="14645" y="27748"/>
                  </a:lnTo>
                  <a:lnTo>
                    <a:pt x="14408" y="27903"/>
                  </a:lnTo>
                  <a:lnTo>
                    <a:pt x="14162" y="28049"/>
                  </a:lnTo>
                  <a:lnTo>
                    <a:pt x="13916" y="28186"/>
                  </a:lnTo>
                  <a:lnTo>
                    <a:pt x="13660" y="28304"/>
                  </a:lnTo>
                  <a:lnTo>
                    <a:pt x="13405" y="28423"/>
                  </a:lnTo>
                  <a:lnTo>
                    <a:pt x="13131" y="28523"/>
                  </a:lnTo>
                  <a:lnTo>
                    <a:pt x="12867" y="28614"/>
                  </a:lnTo>
                  <a:lnTo>
                    <a:pt x="12593" y="28696"/>
                  </a:lnTo>
                  <a:lnTo>
                    <a:pt x="12311" y="28760"/>
                  </a:lnTo>
                  <a:lnTo>
                    <a:pt x="12028" y="28824"/>
                  </a:lnTo>
                  <a:lnTo>
                    <a:pt x="11745" y="28861"/>
                  </a:lnTo>
                  <a:lnTo>
                    <a:pt x="11454" y="28897"/>
                  </a:lnTo>
                  <a:lnTo>
                    <a:pt x="11162" y="28915"/>
                  </a:lnTo>
                  <a:lnTo>
                    <a:pt x="10861" y="28924"/>
                  </a:lnTo>
                  <a:lnTo>
                    <a:pt x="10542" y="28915"/>
                  </a:lnTo>
                  <a:lnTo>
                    <a:pt x="10223" y="28888"/>
                  </a:lnTo>
                  <a:lnTo>
                    <a:pt x="9913" y="28851"/>
                  </a:lnTo>
                  <a:lnTo>
                    <a:pt x="9603" y="28806"/>
                  </a:lnTo>
                  <a:lnTo>
                    <a:pt x="9302" y="28742"/>
                  </a:lnTo>
                  <a:lnTo>
                    <a:pt x="9001" y="28660"/>
                  </a:lnTo>
                  <a:lnTo>
                    <a:pt x="8709" y="28569"/>
                  </a:lnTo>
                  <a:lnTo>
                    <a:pt x="8417" y="28468"/>
                  </a:lnTo>
                  <a:lnTo>
                    <a:pt x="8134" y="28350"/>
                  </a:lnTo>
                  <a:lnTo>
                    <a:pt x="7861" y="28222"/>
                  </a:lnTo>
                  <a:lnTo>
                    <a:pt x="7596" y="28076"/>
                  </a:lnTo>
                  <a:lnTo>
                    <a:pt x="7332" y="27921"/>
                  </a:lnTo>
                  <a:lnTo>
                    <a:pt x="7077" y="27757"/>
                  </a:lnTo>
                  <a:lnTo>
                    <a:pt x="6830" y="27584"/>
                  </a:lnTo>
                  <a:lnTo>
                    <a:pt x="6593" y="27402"/>
                  </a:lnTo>
                  <a:lnTo>
                    <a:pt x="6365" y="27201"/>
                  </a:lnTo>
                  <a:lnTo>
                    <a:pt x="6147" y="27000"/>
                  </a:lnTo>
                  <a:lnTo>
                    <a:pt x="5937" y="26782"/>
                  </a:lnTo>
                  <a:lnTo>
                    <a:pt x="5736" y="26554"/>
                  </a:lnTo>
                  <a:lnTo>
                    <a:pt x="5554" y="26316"/>
                  </a:lnTo>
                  <a:lnTo>
                    <a:pt x="5371" y="26079"/>
                  </a:lnTo>
                  <a:lnTo>
                    <a:pt x="5207" y="25824"/>
                  </a:lnTo>
                  <a:lnTo>
                    <a:pt x="5043" y="25569"/>
                  </a:lnTo>
                  <a:lnTo>
                    <a:pt x="4897" y="25295"/>
                  </a:lnTo>
                  <a:lnTo>
                    <a:pt x="4770" y="25022"/>
                  </a:lnTo>
                  <a:lnTo>
                    <a:pt x="4642" y="24739"/>
                  </a:lnTo>
                  <a:lnTo>
                    <a:pt x="4533" y="24447"/>
                  </a:lnTo>
                  <a:lnTo>
                    <a:pt x="4441" y="24155"/>
                  </a:lnTo>
                  <a:lnTo>
                    <a:pt x="4359" y="23854"/>
                  </a:lnTo>
                  <a:lnTo>
                    <a:pt x="4286" y="23544"/>
                  </a:lnTo>
                  <a:lnTo>
                    <a:pt x="4232" y="23234"/>
                  </a:lnTo>
                  <a:lnTo>
                    <a:pt x="4195" y="22915"/>
                  </a:lnTo>
                  <a:lnTo>
                    <a:pt x="4177" y="22778"/>
                  </a:lnTo>
                  <a:lnTo>
                    <a:pt x="4058" y="22706"/>
                  </a:lnTo>
                  <a:lnTo>
                    <a:pt x="3858" y="22596"/>
                  </a:lnTo>
                  <a:lnTo>
                    <a:pt x="3657" y="22478"/>
                  </a:lnTo>
                  <a:lnTo>
                    <a:pt x="3466" y="22350"/>
                  </a:lnTo>
                  <a:lnTo>
                    <a:pt x="3274" y="22222"/>
                  </a:lnTo>
                  <a:lnTo>
                    <a:pt x="3101" y="22085"/>
                  </a:lnTo>
                  <a:lnTo>
                    <a:pt x="2919" y="21940"/>
                  </a:lnTo>
                  <a:lnTo>
                    <a:pt x="2754" y="21794"/>
                  </a:lnTo>
                  <a:lnTo>
                    <a:pt x="2581" y="21639"/>
                  </a:lnTo>
                  <a:lnTo>
                    <a:pt x="2426" y="21484"/>
                  </a:lnTo>
                  <a:lnTo>
                    <a:pt x="2271" y="21320"/>
                  </a:lnTo>
                  <a:lnTo>
                    <a:pt x="2125" y="21146"/>
                  </a:lnTo>
                  <a:lnTo>
                    <a:pt x="1979" y="20973"/>
                  </a:lnTo>
                  <a:lnTo>
                    <a:pt x="1843" y="20800"/>
                  </a:lnTo>
                  <a:lnTo>
                    <a:pt x="1715" y="20617"/>
                  </a:lnTo>
                  <a:lnTo>
                    <a:pt x="1587" y="20435"/>
                  </a:lnTo>
                  <a:lnTo>
                    <a:pt x="1469" y="20244"/>
                  </a:lnTo>
                  <a:lnTo>
                    <a:pt x="1359" y="20052"/>
                  </a:lnTo>
                  <a:lnTo>
                    <a:pt x="1259" y="19851"/>
                  </a:lnTo>
                  <a:lnTo>
                    <a:pt x="1159" y="19651"/>
                  </a:lnTo>
                  <a:lnTo>
                    <a:pt x="1068" y="19450"/>
                  </a:lnTo>
                  <a:lnTo>
                    <a:pt x="985" y="19240"/>
                  </a:lnTo>
                  <a:lnTo>
                    <a:pt x="903" y="19031"/>
                  </a:lnTo>
                  <a:lnTo>
                    <a:pt x="830" y="18821"/>
                  </a:lnTo>
                  <a:lnTo>
                    <a:pt x="767" y="18602"/>
                  </a:lnTo>
                  <a:lnTo>
                    <a:pt x="712" y="18383"/>
                  </a:lnTo>
                  <a:lnTo>
                    <a:pt x="666" y="18164"/>
                  </a:lnTo>
                  <a:lnTo>
                    <a:pt x="621" y="17946"/>
                  </a:lnTo>
                  <a:lnTo>
                    <a:pt x="584" y="17718"/>
                  </a:lnTo>
                  <a:lnTo>
                    <a:pt x="557" y="17490"/>
                  </a:lnTo>
                  <a:lnTo>
                    <a:pt x="539" y="17262"/>
                  </a:lnTo>
                  <a:lnTo>
                    <a:pt x="530" y="17034"/>
                  </a:lnTo>
                  <a:lnTo>
                    <a:pt x="520" y="16806"/>
                  </a:lnTo>
                  <a:lnTo>
                    <a:pt x="530" y="16523"/>
                  </a:lnTo>
                  <a:lnTo>
                    <a:pt x="548" y="16240"/>
                  </a:lnTo>
                  <a:lnTo>
                    <a:pt x="575" y="15958"/>
                  </a:lnTo>
                  <a:lnTo>
                    <a:pt x="621" y="15675"/>
                  </a:lnTo>
                  <a:lnTo>
                    <a:pt x="666" y="15402"/>
                  </a:lnTo>
                  <a:lnTo>
                    <a:pt x="730" y="15128"/>
                  </a:lnTo>
                  <a:lnTo>
                    <a:pt x="812" y="14854"/>
                  </a:lnTo>
                  <a:lnTo>
                    <a:pt x="894" y="14590"/>
                  </a:lnTo>
                  <a:lnTo>
                    <a:pt x="931" y="14490"/>
                  </a:lnTo>
                  <a:lnTo>
                    <a:pt x="894" y="14399"/>
                  </a:lnTo>
                  <a:lnTo>
                    <a:pt x="803" y="14180"/>
                  </a:lnTo>
                  <a:lnTo>
                    <a:pt x="730" y="13961"/>
                  </a:lnTo>
                  <a:lnTo>
                    <a:pt x="666" y="13733"/>
                  </a:lnTo>
                  <a:lnTo>
                    <a:pt x="621" y="13505"/>
                  </a:lnTo>
                  <a:lnTo>
                    <a:pt x="575" y="13277"/>
                  </a:lnTo>
                  <a:lnTo>
                    <a:pt x="548" y="13040"/>
                  </a:lnTo>
                  <a:lnTo>
                    <a:pt x="530" y="12812"/>
                  </a:lnTo>
                  <a:lnTo>
                    <a:pt x="520" y="12575"/>
                  </a:lnTo>
                  <a:lnTo>
                    <a:pt x="530" y="12383"/>
                  </a:lnTo>
                  <a:lnTo>
                    <a:pt x="539" y="12201"/>
                  </a:lnTo>
                  <a:lnTo>
                    <a:pt x="557" y="12019"/>
                  </a:lnTo>
                  <a:lnTo>
                    <a:pt x="584" y="11836"/>
                  </a:lnTo>
                  <a:lnTo>
                    <a:pt x="612" y="11663"/>
                  </a:lnTo>
                  <a:lnTo>
                    <a:pt x="648" y="11481"/>
                  </a:lnTo>
                  <a:lnTo>
                    <a:pt x="694" y="11307"/>
                  </a:lnTo>
                  <a:lnTo>
                    <a:pt x="748" y="11143"/>
                  </a:lnTo>
                  <a:lnTo>
                    <a:pt x="803" y="10970"/>
                  </a:lnTo>
                  <a:lnTo>
                    <a:pt x="867" y="10806"/>
                  </a:lnTo>
                  <a:lnTo>
                    <a:pt x="940" y="10642"/>
                  </a:lnTo>
                  <a:lnTo>
                    <a:pt x="1022" y="10478"/>
                  </a:lnTo>
                  <a:lnTo>
                    <a:pt x="1104" y="10323"/>
                  </a:lnTo>
                  <a:lnTo>
                    <a:pt x="1186" y="10168"/>
                  </a:lnTo>
                  <a:lnTo>
                    <a:pt x="1286" y="10012"/>
                  </a:lnTo>
                  <a:lnTo>
                    <a:pt x="1387" y="9867"/>
                  </a:lnTo>
                  <a:lnTo>
                    <a:pt x="1487" y="9721"/>
                  </a:lnTo>
                  <a:lnTo>
                    <a:pt x="1596" y="9584"/>
                  </a:lnTo>
                  <a:lnTo>
                    <a:pt x="1715" y="9447"/>
                  </a:lnTo>
                  <a:lnTo>
                    <a:pt x="1833" y="9319"/>
                  </a:lnTo>
                  <a:lnTo>
                    <a:pt x="1961" y="9192"/>
                  </a:lnTo>
                  <a:lnTo>
                    <a:pt x="2089" y="9073"/>
                  </a:lnTo>
                  <a:lnTo>
                    <a:pt x="2226" y="8955"/>
                  </a:lnTo>
                  <a:lnTo>
                    <a:pt x="2371" y="8836"/>
                  </a:lnTo>
                  <a:lnTo>
                    <a:pt x="2517" y="8736"/>
                  </a:lnTo>
                  <a:lnTo>
                    <a:pt x="2663" y="8636"/>
                  </a:lnTo>
                  <a:lnTo>
                    <a:pt x="2818" y="8535"/>
                  </a:lnTo>
                  <a:lnTo>
                    <a:pt x="2973" y="8444"/>
                  </a:lnTo>
                  <a:lnTo>
                    <a:pt x="3137" y="8362"/>
                  </a:lnTo>
                  <a:lnTo>
                    <a:pt x="3302" y="8280"/>
                  </a:lnTo>
                  <a:lnTo>
                    <a:pt x="3475" y="8207"/>
                  </a:lnTo>
                  <a:lnTo>
                    <a:pt x="3639" y="8143"/>
                  </a:lnTo>
                  <a:lnTo>
                    <a:pt x="3748" y="8107"/>
                  </a:lnTo>
                  <a:lnTo>
                    <a:pt x="3794" y="8016"/>
                  </a:lnTo>
                  <a:lnTo>
                    <a:pt x="3894" y="7815"/>
                  </a:lnTo>
                  <a:lnTo>
                    <a:pt x="4004" y="7614"/>
                  </a:lnTo>
                  <a:lnTo>
                    <a:pt x="4113" y="7423"/>
                  </a:lnTo>
                  <a:lnTo>
                    <a:pt x="4241" y="7231"/>
                  </a:lnTo>
                  <a:lnTo>
                    <a:pt x="4359" y="7049"/>
                  </a:lnTo>
                  <a:lnTo>
                    <a:pt x="4496" y="6876"/>
                  </a:lnTo>
                  <a:lnTo>
                    <a:pt x="4633" y="6702"/>
                  </a:lnTo>
                  <a:lnTo>
                    <a:pt x="4779" y="6529"/>
                  </a:lnTo>
                  <a:lnTo>
                    <a:pt x="4925" y="6365"/>
                  </a:lnTo>
                  <a:lnTo>
                    <a:pt x="5080" y="6210"/>
                  </a:lnTo>
                  <a:lnTo>
                    <a:pt x="5235" y="6055"/>
                  </a:lnTo>
                  <a:lnTo>
                    <a:pt x="5399" y="5909"/>
                  </a:lnTo>
                  <a:lnTo>
                    <a:pt x="5563" y="5763"/>
                  </a:lnTo>
                  <a:lnTo>
                    <a:pt x="5736" y="5626"/>
                  </a:lnTo>
                  <a:lnTo>
                    <a:pt x="5919" y="5499"/>
                  </a:lnTo>
                  <a:lnTo>
                    <a:pt x="6092" y="5371"/>
                  </a:lnTo>
                  <a:lnTo>
                    <a:pt x="6283" y="5253"/>
                  </a:lnTo>
                  <a:lnTo>
                    <a:pt x="6466" y="5143"/>
                  </a:lnTo>
                  <a:lnTo>
                    <a:pt x="6657" y="5034"/>
                  </a:lnTo>
                  <a:lnTo>
                    <a:pt x="6858" y="4933"/>
                  </a:lnTo>
                  <a:lnTo>
                    <a:pt x="7049" y="4842"/>
                  </a:lnTo>
                  <a:lnTo>
                    <a:pt x="7250" y="4751"/>
                  </a:lnTo>
                  <a:lnTo>
                    <a:pt x="7460" y="4669"/>
                  </a:lnTo>
                  <a:lnTo>
                    <a:pt x="7669" y="4596"/>
                  </a:lnTo>
                  <a:lnTo>
                    <a:pt x="7879" y="4523"/>
                  </a:lnTo>
                  <a:lnTo>
                    <a:pt x="8089" y="4468"/>
                  </a:lnTo>
                  <a:lnTo>
                    <a:pt x="8308" y="4414"/>
                  </a:lnTo>
                  <a:lnTo>
                    <a:pt x="8527" y="4368"/>
                  </a:lnTo>
                  <a:lnTo>
                    <a:pt x="8745" y="4323"/>
                  </a:lnTo>
                  <a:lnTo>
                    <a:pt x="8964" y="4295"/>
                  </a:lnTo>
                  <a:lnTo>
                    <a:pt x="9183" y="4268"/>
                  </a:lnTo>
                  <a:lnTo>
                    <a:pt x="9411" y="4250"/>
                  </a:lnTo>
                  <a:lnTo>
                    <a:pt x="9603" y="4240"/>
                  </a:lnTo>
                  <a:lnTo>
                    <a:pt x="9648" y="4049"/>
                  </a:lnTo>
                  <a:lnTo>
                    <a:pt x="9703" y="3857"/>
                  </a:lnTo>
                  <a:lnTo>
                    <a:pt x="9767" y="3675"/>
                  </a:lnTo>
                  <a:lnTo>
                    <a:pt x="9830" y="3484"/>
                  </a:lnTo>
                  <a:lnTo>
                    <a:pt x="9913" y="3301"/>
                  </a:lnTo>
                  <a:lnTo>
                    <a:pt x="9995" y="3128"/>
                  </a:lnTo>
                  <a:lnTo>
                    <a:pt x="10086" y="2955"/>
                  </a:lnTo>
                  <a:lnTo>
                    <a:pt x="10186" y="2791"/>
                  </a:lnTo>
                  <a:lnTo>
                    <a:pt x="10286" y="2626"/>
                  </a:lnTo>
                  <a:lnTo>
                    <a:pt x="10396" y="2471"/>
                  </a:lnTo>
                  <a:lnTo>
                    <a:pt x="10514" y="2316"/>
                  </a:lnTo>
                  <a:lnTo>
                    <a:pt x="10633" y="2161"/>
                  </a:lnTo>
                  <a:lnTo>
                    <a:pt x="10761" y="2025"/>
                  </a:lnTo>
                  <a:lnTo>
                    <a:pt x="10897" y="1888"/>
                  </a:lnTo>
                  <a:lnTo>
                    <a:pt x="11034" y="1751"/>
                  </a:lnTo>
                  <a:lnTo>
                    <a:pt x="11171" y="1633"/>
                  </a:lnTo>
                  <a:lnTo>
                    <a:pt x="11326" y="1505"/>
                  </a:lnTo>
                  <a:lnTo>
                    <a:pt x="11472" y="1395"/>
                  </a:lnTo>
                  <a:lnTo>
                    <a:pt x="11636" y="1286"/>
                  </a:lnTo>
                  <a:lnTo>
                    <a:pt x="11791" y="1186"/>
                  </a:lnTo>
                  <a:lnTo>
                    <a:pt x="11964" y="1095"/>
                  </a:lnTo>
                  <a:lnTo>
                    <a:pt x="12128" y="1003"/>
                  </a:lnTo>
                  <a:lnTo>
                    <a:pt x="12302" y="921"/>
                  </a:lnTo>
                  <a:lnTo>
                    <a:pt x="12484" y="848"/>
                  </a:lnTo>
                  <a:lnTo>
                    <a:pt x="12657" y="785"/>
                  </a:lnTo>
                  <a:lnTo>
                    <a:pt x="12840" y="721"/>
                  </a:lnTo>
                  <a:lnTo>
                    <a:pt x="13031" y="675"/>
                  </a:lnTo>
                  <a:lnTo>
                    <a:pt x="13223" y="629"/>
                  </a:lnTo>
                  <a:lnTo>
                    <a:pt x="13414" y="593"/>
                  </a:lnTo>
                  <a:lnTo>
                    <a:pt x="13606" y="557"/>
                  </a:lnTo>
                  <a:lnTo>
                    <a:pt x="13797" y="538"/>
                  </a:lnTo>
                  <a:lnTo>
                    <a:pt x="13998" y="529"/>
                  </a:lnTo>
                  <a:lnTo>
                    <a:pt x="14198" y="520"/>
                  </a:lnTo>
                  <a:close/>
                  <a:moveTo>
                    <a:pt x="13979" y="0"/>
                  </a:moveTo>
                  <a:lnTo>
                    <a:pt x="13770" y="19"/>
                  </a:lnTo>
                  <a:lnTo>
                    <a:pt x="13560" y="37"/>
                  </a:lnTo>
                  <a:lnTo>
                    <a:pt x="13350" y="73"/>
                  </a:lnTo>
                  <a:lnTo>
                    <a:pt x="13141" y="110"/>
                  </a:lnTo>
                  <a:lnTo>
                    <a:pt x="12931" y="155"/>
                  </a:lnTo>
                  <a:lnTo>
                    <a:pt x="12730" y="210"/>
                  </a:lnTo>
                  <a:lnTo>
                    <a:pt x="12530" y="274"/>
                  </a:lnTo>
                  <a:lnTo>
                    <a:pt x="12338" y="347"/>
                  </a:lnTo>
                  <a:lnTo>
                    <a:pt x="12147" y="420"/>
                  </a:lnTo>
                  <a:lnTo>
                    <a:pt x="11955" y="511"/>
                  </a:lnTo>
                  <a:lnTo>
                    <a:pt x="11773" y="602"/>
                  </a:lnTo>
                  <a:lnTo>
                    <a:pt x="11590" y="702"/>
                  </a:lnTo>
                  <a:lnTo>
                    <a:pt x="11408" y="803"/>
                  </a:lnTo>
                  <a:lnTo>
                    <a:pt x="11244" y="921"/>
                  </a:lnTo>
                  <a:lnTo>
                    <a:pt x="11071" y="1040"/>
                  </a:lnTo>
                  <a:lnTo>
                    <a:pt x="10906" y="1167"/>
                  </a:lnTo>
                  <a:lnTo>
                    <a:pt x="10751" y="1295"/>
                  </a:lnTo>
                  <a:lnTo>
                    <a:pt x="10596" y="1441"/>
                  </a:lnTo>
                  <a:lnTo>
                    <a:pt x="10451" y="1587"/>
                  </a:lnTo>
                  <a:lnTo>
                    <a:pt x="10314" y="1733"/>
                  </a:lnTo>
                  <a:lnTo>
                    <a:pt x="10177" y="1888"/>
                  </a:lnTo>
                  <a:lnTo>
                    <a:pt x="10049" y="2052"/>
                  </a:lnTo>
                  <a:lnTo>
                    <a:pt x="9922" y="2225"/>
                  </a:lnTo>
                  <a:lnTo>
                    <a:pt x="9812" y="2398"/>
                  </a:lnTo>
                  <a:lnTo>
                    <a:pt x="9703" y="2572"/>
                  </a:lnTo>
                  <a:lnTo>
                    <a:pt x="9593" y="2754"/>
                  </a:lnTo>
                  <a:lnTo>
                    <a:pt x="9502" y="2946"/>
                  </a:lnTo>
                  <a:lnTo>
                    <a:pt x="9411" y="3137"/>
                  </a:lnTo>
                  <a:lnTo>
                    <a:pt x="9329" y="3329"/>
                  </a:lnTo>
                  <a:lnTo>
                    <a:pt x="9256" y="3529"/>
                  </a:lnTo>
                  <a:lnTo>
                    <a:pt x="9192" y="3739"/>
                  </a:lnTo>
                  <a:lnTo>
                    <a:pt x="8964" y="3766"/>
                  </a:lnTo>
                  <a:lnTo>
                    <a:pt x="8727" y="3794"/>
                  </a:lnTo>
                  <a:lnTo>
                    <a:pt x="8499" y="3830"/>
                  </a:lnTo>
                  <a:lnTo>
                    <a:pt x="8271" y="3876"/>
                  </a:lnTo>
                  <a:lnTo>
                    <a:pt x="8052" y="3930"/>
                  </a:lnTo>
                  <a:lnTo>
                    <a:pt x="7824" y="3994"/>
                  </a:lnTo>
                  <a:lnTo>
                    <a:pt x="7606" y="4058"/>
                  </a:lnTo>
                  <a:lnTo>
                    <a:pt x="7396" y="4131"/>
                  </a:lnTo>
                  <a:lnTo>
                    <a:pt x="7177" y="4213"/>
                  </a:lnTo>
                  <a:lnTo>
                    <a:pt x="6967" y="4304"/>
                  </a:lnTo>
                  <a:lnTo>
                    <a:pt x="6758" y="4395"/>
                  </a:lnTo>
                  <a:lnTo>
                    <a:pt x="6557" y="4496"/>
                  </a:lnTo>
                  <a:lnTo>
                    <a:pt x="6356" y="4596"/>
                  </a:lnTo>
                  <a:lnTo>
                    <a:pt x="6156" y="4715"/>
                  </a:lnTo>
                  <a:lnTo>
                    <a:pt x="5964" y="4833"/>
                  </a:lnTo>
                  <a:lnTo>
                    <a:pt x="5773" y="4952"/>
                  </a:lnTo>
                  <a:lnTo>
                    <a:pt x="5581" y="5088"/>
                  </a:lnTo>
                  <a:lnTo>
                    <a:pt x="5399" y="5225"/>
                  </a:lnTo>
                  <a:lnTo>
                    <a:pt x="5226" y="5362"/>
                  </a:lnTo>
                  <a:lnTo>
                    <a:pt x="5052" y="5508"/>
                  </a:lnTo>
                  <a:lnTo>
                    <a:pt x="4879" y="5663"/>
                  </a:lnTo>
                  <a:lnTo>
                    <a:pt x="4715" y="5827"/>
                  </a:lnTo>
                  <a:lnTo>
                    <a:pt x="4560" y="5991"/>
                  </a:lnTo>
                  <a:lnTo>
                    <a:pt x="4405" y="6155"/>
                  </a:lnTo>
                  <a:lnTo>
                    <a:pt x="4250" y="6329"/>
                  </a:lnTo>
                  <a:lnTo>
                    <a:pt x="4113" y="6511"/>
                  </a:lnTo>
                  <a:lnTo>
                    <a:pt x="3967" y="6693"/>
                  </a:lnTo>
                  <a:lnTo>
                    <a:pt x="3840" y="6885"/>
                  </a:lnTo>
                  <a:lnTo>
                    <a:pt x="3712" y="7076"/>
                  </a:lnTo>
                  <a:lnTo>
                    <a:pt x="3593" y="7277"/>
                  </a:lnTo>
                  <a:lnTo>
                    <a:pt x="3475" y="7478"/>
                  </a:lnTo>
                  <a:lnTo>
                    <a:pt x="3365" y="7687"/>
                  </a:lnTo>
                  <a:lnTo>
                    <a:pt x="3183" y="7760"/>
                  </a:lnTo>
                  <a:lnTo>
                    <a:pt x="2992" y="7842"/>
                  </a:lnTo>
                  <a:lnTo>
                    <a:pt x="2818" y="7933"/>
                  </a:lnTo>
                  <a:lnTo>
                    <a:pt x="2645" y="8034"/>
                  </a:lnTo>
                  <a:lnTo>
                    <a:pt x="2472" y="8134"/>
                  </a:lnTo>
                  <a:lnTo>
                    <a:pt x="2308" y="8243"/>
                  </a:lnTo>
                  <a:lnTo>
                    <a:pt x="2144" y="8353"/>
                  </a:lnTo>
                  <a:lnTo>
                    <a:pt x="1988" y="8471"/>
                  </a:lnTo>
                  <a:lnTo>
                    <a:pt x="1833" y="8599"/>
                  </a:lnTo>
                  <a:lnTo>
                    <a:pt x="1688" y="8727"/>
                  </a:lnTo>
                  <a:lnTo>
                    <a:pt x="1551" y="8864"/>
                  </a:lnTo>
                  <a:lnTo>
                    <a:pt x="1414" y="9000"/>
                  </a:lnTo>
                  <a:lnTo>
                    <a:pt x="1286" y="9146"/>
                  </a:lnTo>
                  <a:lnTo>
                    <a:pt x="1159" y="9292"/>
                  </a:lnTo>
                  <a:lnTo>
                    <a:pt x="1040" y="9447"/>
                  </a:lnTo>
                  <a:lnTo>
                    <a:pt x="922" y="9611"/>
                  </a:lnTo>
                  <a:lnTo>
                    <a:pt x="821" y="9766"/>
                  </a:lnTo>
                  <a:lnTo>
                    <a:pt x="712" y="9940"/>
                  </a:lnTo>
                  <a:lnTo>
                    <a:pt x="621" y="10104"/>
                  </a:lnTo>
                  <a:lnTo>
                    <a:pt x="530" y="10277"/>
                  </a:lnTo>
                  <a:lnTo>
                    <a:pt x="447" y="10459"/>
                  </a:lnTo>
                  <a:lnTo>
                    <a:pt x="374" y="10633"/>
                  </a:lnTo>
                  <a:lnTo>
                    <a:pt x="302" y="10815"/>
                  </a:lnTo>
                  <a:lnTo>
                    <a:pt x="238" y="11006"/>
                  </a:lnTo>
                  <a:lnTo>
                    <a:pt x="183" y="11189"/>
                  </a:lnTo>
                  <a:lnTo>
                    <a:pt x="137" y="11380"/>
                  </a:lnTo>
                  <a:lnTo>
                    <a:pt x="92" y="11572"/>
                  </a:lnTo>
                  <a:lnTo>
                    <a:pt x="55" y="11772"/>
                  </a:lnTo>
                  <a:lnTo>
                    <a:pt x="37" y="11973"/>
                  </a:lnTo>
                  <a:lnTo>
                    <a:pt x="10" y="12164"/>
                  </a:lnTo>
                  <a:lnTo>
                    <a:pt x="1" y="12365"/>
                  </a:lnTo>
                  <a:lnTo>
                    <a:pt x="1" y="12575"/>
                  </a:lnTo>
                  <a:lnTo>
                    <a:pt x="1" y="12821"/>
                  </a:lnTo>
                  <a:lnTo>
                    <a:pt x="19" y="13067"/>
                  </a:lnTo>
                  <a:lnTo>
                    <a:pt x="46" y="13313"/>
                  </a:lnTo>
                  <a:lnTo>
                    <a:pt x="92" y="13560"/>
                  </a:lnTo>
                  <a:lnTo>
                    <a:pt x="147" y="13806"/>
                  </a:lnTo>
                  <a:lnTo>
                    <a:pt x="210" y="14043"/>
                  </a:lnTo>
                  <a:lnTo>
                    <a:pt x="283" y="14280"/>
                  </a:lnTo>
                  <a:lnTo>
                    <a:pt x="365" y="14508"/>
                  </a:lnTo>
                  <a:lnTo>
                    <a:pt x="283" y="14791"/>
                  </a:lnTo>
                  <a:lnTo>
                    <a:pt x="210" y="15073"/>
                  </a:lnTo>
                  <a:lnTo>
                    <a:pt x="147" y="15356"/>
                  </a:lnTo>
                  <a:lnTo>
                    <a:pt x="92" y="15639"/>
                  </a:lnTo>
                  <a:lnTo>
                    <a:pt x="46" y="15930"/>
                  </a:lnTo>
                  <a:lnTo>
                    <a:pt x="19" y="16222"/>
                  </a:lnTo>
                  <a:lnTo>
                    <a:pt x="1" y="16514"/>
                  </a:lnTo>
                  <a:lnTo>
                    <a:pt x="1" y="16806"/>
                  </a:lnTo>
                  <a:lnTo>
                    <a:pt x="1" y="17043"/>
                  </a:lnTo>
                  <a:lnTo>
                    <a:pt x="10" y="17289"/>
                  </a:lnTo>
                  <a:lnTo>
                    <a:pt x="37" y="17535"/>
                  </a:lnTo>
                  <a:lnTo>
                    <a:pt x="64" y="17772"/>
                  </a:lnTo>
                  <a:lnTo>
                    <a:pt x="101" y="18009"/>
                  </a:lnTo>
                  <a:lnTo>
                    <a:pt x="147" y="18247"/>
                  </a:lnTo>
                  <a:lnTo>
                    <a:pt x="192" y="18484"/>
                  </a:lnTo>
                  <a:lnTo>
                    <a:pt x="256" y="18712"/>
                  </a:lnTo>
                  <a:lnTo>
                    <a:pt x="320" y="18940"/>
                  </a:lnTo>
                  <a:lnTo>
                    <a:pt x="393" y="19168"/>
                  </a:lnTo>
                  <a:lnTo>
                    <a:pt x="475" y="19386"/>
                  </a:lnTo>
                  <a:lnTo>
                    <a:pt x="566" y="19605"/>
                  </a:lnTo>
                  <a:lnTo>
                    <a:pt x="657" y="19824"/>
                  </a:lnTo>
                  <a:lnTo>
                    <a:pt x="757" y="20043"/>
                  </a:lnTo>
                  <a:lnTo>
                    <a:pt x="867" y="20253"/>
                  </a:lnTo>
                  <a:lnTo>
                    <a:pt x="985" y="20453"/>
                  </a:lnTo>
                  <a:lnTo>
                    <a:pt x="1113" y="20654"/>
                  </a:lnTo>
                  <a:lnTo>
                    <a:pt x="1241" y="20854"/>
                  </a:lnTo>
                  <a:lnTo>
                    <a:pt x="1378" y="21046"/>
                  </a:lnTo>
                  <a:lnTo>
                    <a:pt x="1514" y="21237"/>
                  </a:lnTo>
                  <a:lnTo>
                    <a:pt x="1669" y="21420"/>
                  </a:lnTo>
                  <a:lnTo>
                    <a:pt x="1824" y="21602"/>
                  </a:lnTo>
                  <a:lnTo>
                    <a:pt x="1979" y="21775"/>
                  </a:lnTo>
                  <a:lnTo>
                    <a:pt x="2153" y="21949"/>
                  </a:lnTo>
                  <a:lnTo>
                    <a:pt x="2317" y="22113"/>
                  </a:lnTo>
                  <a:lnTo>
                    <a:pt x="2499" y="22277"/>
                  </a:lnTo>
                  <a:lnTo>
                    <a:pt x="2681" y="22423"/>
                  </a:lnTo>
                  <a:lnTo>
                    <a:pt x="2873" y="22578"/>
                  </a:lnTo>
                  <a:lnTo>
                    <a:pt x="3064" y="22715"/>
                  </a:lnTo>
                  <a:lnTo>
                    <a:pt x="3265" y="22851"/>
                  </a:lnTo>
                  <a:lnTo>
                    <a:pt x="3475" y="22979"/>
                  </a:lnTo>
                  <a:lnTo>
                    <a:pt x="3685" y="23107"/>
                  </a:lnTo>
                  <a:lnTo>
                    <a:pt x="3730" y="23426"/>
                  </a:lnTo>
                  <a:lnTo>
                    <a:pt x="3794" y="23745"/>
                  </a:lnTo>
                  <a:lnTo>
                    <a:pt x="3867" y="24055"/>
                  </a:lnTo>
                  <a:lnTo>
                    <a:pt x="3958" y="24365"/>
                  </a:lnTo>
                  <a:lnTo>
                    <a:pt x="4058" y="24666"/>
                  </a:lnTo>
                  <a:lnTo>
                    <a:pt x="4177" y="24967"/>
                  </a:lnTo>
                  <a:lnTo>
                    <a:pt x="4305" y="25259"/>
                  </a:lnTo>
                  <a:lnTo>
                    <a:pt x="4441" y="25541"/>
                  </a:lnTo>
                  <a:lnTo>
                    <a:pt x="4596" y="25824"/>
                  </a:lnTo>
                  <a:lnTo>
                    <a:pt x="4761" y="26098"/>
                  </a:lnTo>
                  <a:lnTo>
                    <a:pt x="4943" y="26362"/>
                  </a:lnTo>
                  <a:lnTo>
                    <a:pt x="5134" y="26627"/>
                  </a:lnTo>
                  <a:lnTo>
                    <a:pt x="5335" y="26873"/>
                  </a:lnTo>
                  <a:lnTo>
                    <a:pt x="5545" y="27119"/>
                  </a:lnTo>
                  <a:lnTo>
                    <a:pt x="5773" y="27347"/>
                  </a:lnTo>
                  <a:lnTo>
                    <a:pt x="6010" y="27575"/>
                  </a:lnTo>
                  <a:lnTo>
                    <a:pt x="6265" y="27794"/>
                  </a:lnTo>
                  <a:lnTo>
                    <a:pt x="6520" y="28003"/>
                  </a:lnTo>
                  <a:lnTo>
                    <a:pt x="6794" y="28195"/>
                  </a:lnTo>
                  <a:lnTo>
                    <a:pt x="7077" y="28377"/>
                  </a:lnTo>
                  <a:lnTo>
                    <a:pt x="7359" y="28541"/>
                  </a:lnTo>
                  <a:lnTo>
                    <a:pt x="7651" y="28696"/>
                  </a:lnTo>
                  <a:lnTo>
                    <a:pt x="7952" y="28842"/>
                  </a:lnTo>
                  <a:lnTo>
                    <a:pt x="8262" y="28961"/>
                  </a:lnTo>
                  <a:lnTo>
                    <a:pt x="8572" y="29079"/>
                  </a:lnTo>
                  <a:lnTo>
                    <a:pt x="8891" y="29171"/>
                  </a:lnTo>
                  <a:lnTo>
                    <a:pt x="9210" y="29253"/>
                  </a:lnTo>
                  <a:lnTo>
                    <a:pt x="9530" y="29326"/>
                  </a:lnTo>
                  <a:lnTo>
                    <a:pt x="9858" y="29380"/>
                  </a:lnTo>
                  <a:lnTo>
                    <a:pt x="10195" y="29417"/>
                  </a:lnTo>
                  <a:lnTo>
                    <a:pt x="10524" y="29444"/>
                  </a:lnTo>
                  <a:lnTo>
                    <a:pt x="10861" y="29453"/>
                  </a:lnTo>
                  <a:lnTo>
                    <a:pt x="11171" y="29444"/>
                  </a:lnTo>
                  <a:lnTo>
                    <a:pt x="11472" y="29426"/>
                  </a:lnTo>
                  <a:lnTo>
                    <a:pt x="11773" y="29389"/>
                  </a:lnTo>
                  <a:lnTo>
                    <a:pt x="12074" y="29344"/>
                  </a:lnTo>
                  <a:lnTo>
                    <a:pt x="12365" y="29289"/>
                  </a:lnTo>
                  <a:lnTo>
                    <a:pt x="12657" y="29225"/>
                  </a:lnTo>
                  <a:lnTo>
                    <a:pt x="12940" y="29143"/>
                  </a:lnTo>
                  <a:lnTo>
                    <a:pt x="13223" y="29052"/>
                  </a:lnTo>
                  <a:lnTo>
                    <a:pt x="13496" y="28952"/>
                  </a:lnTo>
                  <a:lnTo>
                    <a:pt x="13770" y="28833"/>
                  </a:lnTo>
                  <a:lnTo>
                    <a:pt x="14034" y="28715"/>
                  </a:lnTo>
                  <a:lnTo>
                    <a:pt x="14289" y="28578"/>
                  </a:lnTo>
                  <a:lnTo>
                    <a:pt x="14545" y="28432"/>
                  </a:lnTo>
                  <a:lnTo>
                    <a:pt x="14800" y="28277"/>
                  </a:lnTo>
                  <a:lnTo>
                    <a:pt x="15037" y="28113"/>
                  </a:lnTo>
                  <a:lnTo>
                    <a:pt x="15274" y="27940"/>
                  </a:lnTo>
                  <a:lnTo>
                    <a:pt x="15502" y="27757"/>
                  </a:lnTo>
                  <a:lnTo>
                    <a:pt x="15721" y="27566"/>
                  </a:lnTo>
                  <a:lnTo>
                    <a:pt x="15931" y="27365"/>
                  </a:lnTo>
                  <a:lnTo>
                    <a:pt x="16141" y="27155"/>
                  </a:lnTo>
                  <a:lnTo>
                    <a:pt x="16332" y="26946"/>
                  </a:lnTo>
                  <a:lnTo>
                    <a:pt x="16524" y="26718"/>
                  </a:lnTo>
                  <a:lnTo>
                    <a:pt x="16697" y="26481"/>
                  </a:lnTo>
                  <a:lnTo>
                    <a:pt x="16870" y="26244"/>
                  </a:lnTo>
                  <a:lnTo>
                    <a:pt x="17025" y="25997"/>
                  </a:lnTo>
                  <a:lnTo>
                    <a:pt x="17180" y="25742"/>
                  </a:lnTo>
                  <a:lnTo>
                    <a:pt x="17317" y="25487"/>
                  </a:lnTo>
                  <a:lnTo>
                    <a:pt x="17445" y="25213"/>
                  </a:lnTo>
                  <a:lnTo>
                    <a:pt x="17563" y="24940"/>
                  </a:lnTo>
                  <a:lnTo>
                    <a:pt x="17673" y="24666"/>
                  </a:lnTo>
                  <a:lnTo>
                    <a:pt x="17764" y="24374"/>
                  </a:lnTo>
                  <a:lnTo>
                    <a:pt x="17855" y="24082"/>
                  </a:lnTo>
                  <a:lnTo>
                    <a:pt x="18065" y="24228"/>
                  </a:lnTo>
                  <a:lnTo>
                    <a:pt x="18274" y="24365"/>
                  </a:lnTo>
                  <a:lnTo>
                    <a:pt x="18493" y="24484"/>
                  </a:lnTo>
                  <a:lnTo>
                    <a:pt x="18712" y="24602"/>
                  </a:lnTo>
                  <a:lnTo>
                    <a:pt x="18940" y="24712"/>
                  </a:lnTo>
                  <a:lnTo>
                    <a:pt x="19168" y="24812"/>
                  </a:lnTo>
                  <a:lnTo>
                    <a:pt x="19405" y="24903"/>
                  </a:lnTo>
                  <a:lnTo>
                    <a:pt x="19642" y="24985"/>
                  </a:lnTo>
                  <a:lnTo>
                    <a:pt x="19879" y="25058"/>
                  </a:lnTo>
                  <a:lnTo>
                    <a:pt x="20125" y="25113"/>
                  </a:lnTo>
                  <a:lnTo>
                    <a:pt x="20362" y="25168"/>
                  </a:lnTo>
                  <a:lnTo>
                    <a:pt x="20618" y="25213"/>
                  </a:lnTo>
                  <a:lnTo>
                    <a:pt x="20864" y="25250"/>
                  </a:lnTo>
                  <a:lnTo>
                    <a:pt x="21110" y="25268"/>
                  </a:lnTo>
                  <a:lnTo>
                    <a:pt x="21366" y="25286"/>
                  </a:lnTo>
                  <a:lnTo>
                    <a:pt x="21612" y="25295"/>
                  </a:lnTo>
                  <a:lnTo>
                    <a:pt x="21840" y="25286"/>
                  </a:lnTo>
                  <a:lnTo>
                    <a:pt x="22068" y="25277"/>
                  </a:lnTo>
                  <a:lnTo>
                    <a:pt x="22287" y="25259"/>
                  </a:lnTo>
                  <a:lnTo>
                    <a:pt x="22505" y="25231"/>
                  </a:lnTo>
                  <a:lnTo>
                    <a:pt x="22724" y="25195"/>
                  </a:lnTo>
                  <a:lnTo>
                    <a:pt x="22943" y="25158"/>
                  </a:lnTo>
                  <a:lnTo>
                    <a:pt x="23153" y="25113"/>
                  </a:lnTo>
                  <a:lnTo>
                    <a:pt x="23363" y="25058"/>
                  </a:lnTo>
                  <a:lnTo>
                    <a:pt x="23572" y="24994"/>
                  </a:lnTo>
                  <a:lnTo>
                    <a:pt x="23782" y="24921"/>
                  </a:lnTo>
                  <a:lnTo>
                    <a:pt x="23983" y="24848"/>
                  </a:lnTo>
                  <a:lnTo>
                    <a:pt x="24183" y="24766"/>
                  </a:lnTo>
                  <a:lnTo>
                    <a:pt x="24384" y="24675"/>
                  </a:lnTo>
                  <a:lnTo>
                    <a:pt x="24575" y="24584"/>
                  </a:lnTo>
                  <a:lnTo>
                    <a:pt x="24767" y="24484"/>
                  </a:lnTo>
                  <a:lnTo>
                    <a:pt x="24949" y="24374"/>
                  </a:lnTo>
                  <a:lnTo>
                    <a:pt x="25132" y="24265"/>
                  </a:lnTo>
                  <a:lnTo>
                    <a:pt x="25314" y="24137"/>
                  </a:lnTo>
                  <a:lnTo>
                    <a:pt x="25487" y="24019"/>
                  </a:lnTo>
                  <a:lnTo>
                    <a:pt x="25660" y="23882"/>
                  </a:lnTo>
                  <a:lnTo>
                    <a:pt x="25825" y="23745"/>
                  </a:lnTo>
                  <a:lnTo>
                    <a:pt x="25989" y="23599"/>
                  </a:lnTo>
                  <a:lnTo>
                    <a:pt x="26144" y="23453"/>
                  </a:lnTo>
                  <a:lnTo>
                    <a:pt x="26299" y="23298"/>
                  </a:lnTo>
                  <a:lnTo>
                    <a:pt x="26445" y="23143"/>
                  </a:lnTo>
                  <a:lnTo>
                    <a:pt x="26591" y="22970"/>
                  </a:lnTo>
                  <a:lnTo>
                    <a:pt x="26727" y="22806"/>
                  </a:lnTo>
                  <a:lnTo>
                    <a:pt x="26864" y="22623"/>
                  </a:lnTo>
                  <a:lnTo>
                    <a:pt x="26983" y="22450"/>
                  </a:lnTo>
                  <a:lnTo>
                    <a:pt x="27110" y="22259"/>
                  </a:lnTo>
                  <a:lnTo>
                    <a:pt x="27220" y="22067"/>
                  </a:lnTo>
                  <a:lnTo>
                    <a:pt x="27329" y="21876"/>
                  </a:lnTo>
                  <a:lnTo>
                    <a:pt x="27411" y="21876"/>
                  </a:lnTo>
                  <a:lnTo>
                    <a:pt x="27584" y="21867"/>
                  </a:lnTo>
                  <a:lnTo>
                    <a:pt x="27758" y="21858"/>
                  </a:lnTo>
                  <a:lnTo>
                    <a:pt x="27922" y="21839"/>
                  </a:lnTo>
                  <a:lnTo>
                    <a:pt x="28095" y="21812"/>
                  </a:lnTo>
                  <a:lnTo>
                    <a:pt x="28259" y="21785"/>
                  </a:lnTo>
                  <a:lnTo>
                    <a:pt x="28423" y="21739"/>
                  </a:lnTo>
                  <a:lnTo>
                    <a:pt x="28587" y="21693"/>
                  </a:lnTo>
                  <a:lnTo>
                    <a:pt x="28752" y="21639"/>
                  </a:lnTo>
                  <a:lnTo>
                    <a:pt x="28916" y="21575"/>
                  </a:lnTo>
                  <a:lnTo>
                    <a:pt x="29071" y="21511"/>
                  </a:lnTo>
                  <a:lnTo>
                    <a:pt x="29217" y="21429"/>
                  </a:lnTo>
                  <a:lnTo>
                    <a:pt x="29372" y="21356"/>
                  </a:lnTo>
                  <a:lnTo>
                    <a:pt x="29518" y="21265"/>
                  </a:lnTo>
                  <a:lnTo>
                    <a:pt x="29663" y="21165"/>
                  </a:lnTo>
                  <a:lnTo>
                    <a:pt x="29800" y="21064"/>
                  </a:lnTo>
                  <a:lnTo>
                    <a:pt x="29937" y="20955"/>
                  </a:lnTo>
                  <a:lnTo>
                    <a:pt x="30229" y="21009"/>
                  </a:lnTo>
                  <a:lnTo>
                    <a:pt x="30521" y="21037"/>
                  </a:lnTo>
                  <a:lnTo>
                    <a:pt x="30812" y="21055"/>
                  </a:lnTo>
                  <a:lnTo>
                    <a:pt x="31104" y="21064"/>
                  </a:lnTo>
                  <a:lnTo>
                    <a:pt x="31442" y="21055"/>
                  </a:lnTo>
                  <a:lnTo>
                    <a:pt x="31770" y="21028"/>
                  </a:lnTo>
                  <a:lnTo>
                    <a:pt x="32098" y="20991"/>
                  </a:lnTo>
                  <a:lnTo>
                    <a:pt x="32417" y="20937"/>
                  </a:lnTo>
                  <a:lnTo>
                    <a:pt x="32727" y="20864"/>
                  </a:lnTo>
                  <a:lnTo>
                    <a:pt x="33037" y="20772"/>
                  </a:lnTo>
                  <a:lnTo>
                    <a:pt x="33338" y="20672"/>
                  </a:lnTo>
                  <a:lnTo>
                    <a:pt x="33630" y="20554"/>
                  </a:lnTo>
                  <a:lnTo>
                    <a:pt x="33922" y="20426"/>
                  </a:lnTo>
                  <a:lnTo>
                    <a:pt x="34195" y="20280"/>
                  </a:lnTo>
                  <a:lnTo>
                    <a:pt x="34469" y="20125"/>
                  </a:lnTo>
                  <a:lnTo>
                    <a:pt x="34733" y="19952"/>
                  </a:lnTo>
                  <a:lnTo>
                    <a:pt x="34989" y="19769"/>
                  </a:lnTo>
                  <a:lnTo>
                    <a:pt x="35235" y="19578"/>
                  </a:lnTo>
                  <a:lnTo>
                    <a:pt x="35472" y="19377"/>
                  </a:lnTo>
                  <a:lnTo>
                    <a:pt x="35700" y="19158"/>
                  </a:lnTo>
                  <a:lnTo>
                    <a:pt x="35910" y="18940"/>
                  </a:lnTo>
                  <a:lnTo>
                    <a:pt x="36110" y="18702"/>
                  </a:lnTo>
                  <a:lnTo>
                    <a:pt x="36311" y="18456"/>
                  </a:lnTo>
                  <a:lnTo>
                    <a:pt x="36493" y="18201"/>
                  </a:lnTo>
                  <a:lnTo>
                    <a:pt x="36657" y="17937"/>
                  </a:lnTo>
                  <a:lnTo>
                    <a:pt x="36812" y="17663"/>
                  </a:lnTo>
                  <a:lnTo>
                    <a:pt x="36958" y="17380"/>
                  </a:lnTo>
                  <a:lnTo>
                    <a:pt x="37086" y="17098"/>
                  </a:lnTo>
                  <a:lnTo>
                    <a:pt x="37205" y="16806"/>
                  </a:lnTo>
                  <a:lnTo>
                    <a:pt x="37305" y="16505"/>
                  </a:lnTo>
                  <a:lnTo>
                    <a:pt x="37396" y="16195"/>
                  </a:lnTo>
                  <a:lnTo>
                    <a:pt x="37469" y="15876"/>
                  </a:lnTo>
                  <a:lnTo>
                    <a:pt x="37524" y="15557"/>
                  </a:lnTo>
                  <a:lnTo>
                    <a:pt x="37569" y="15237"/>
                  </a:lnTo>
                  <a:lnTo>
                    <a:pt x="37588" y="14909"/>
                  </a:lnTo>
                  <a:lnTo>
                    <a:pt x="37597" y="14572"/>
                  </a:lnTo>
                  <a:lnTo>
                    <a:pt x="37597" y="14280"/>
                  </a:lnTo>
                  <a:lnTo>
                    <a:pt x="37569" y="13988"/>
                  </a:lnTo>
                  <a:lnTo>
                    <a:pt x="37542" y="13696"/>
                  </a:lnTo>
                  <a:lnTo>
                    <a:pt x="37496" y="13414"/>
                  </a:lnTo>
                  <a:lnTo>
                    <a:pt x="37442" y="13131"/>
                  </a:lnTo>
                  <a:lnTo>
                    <a:pt x="37369" y="12848"/>
                  </a:lnTo>
                  <a:lnTo>
                    <a:pt x="37287" y="12575"/>
                  </a:lnTo>
                  <a:lnTo>
                    <a:pt x="37186" y="12301"/>
                  </a:lnTo>
                  <a:lnTo>
                    <a:pt x="37086" y="12037"/>
                  </a:lnTo>
                  <a:lnTo>
                    <a:pt x="36967" y="11772"/>
                  </a:lnTo>
                  <a:lnTo>
                    <a:pt x="36831" y="11517"/>
                  </a:lnTo>
                  <a:lnTo>
                    <a:pt x="36694" y="11262"/>
                  </a:lnTo>
                  <a:lnTo>
                    <a:pt x="36539" y="11016"/>
                  </a:lnTo>
                  <a:lnTo>
                    <a:pt x="36375" y="10778"/>
                  </a:lnTo>
                  <a:lnTo>
                    <a:pt x="36202" y="10541"/>
                  </a:lnTo>
                  <a:lnTo>
                    <a:pt x="36010" y="10323"/>
                  </a:lnTo>
                  <a:lnTo>
                    <a:pt x="36037" y="10067"/>
                  </a:lnTo>
                  <a:lnTo>
                    <a:pt x="36047" y="9830"/>
                  </a:lnTo>
                  <a:lnTo>
                    <a:pt x="36037" y="9593"/>
                  </a:lnTo>
                  <a:lnTo>
                    <a:pt x="36019" y="9365"/>
                  </a:lnTo>
                  <a:lnTo>
                    <a:pt x="35992" y="9137"/>
                  </a:lnTo>
                  <a:lnTo>
                    <a:pt x="35946" y="8909"/>
                  </a:lnTo>
                  <a:lnTo>
                    <a:pt x="35901" y="8690"/>
                  </a:lnTo>
                  <a:lnTo>
                    <a:pt x="35837" y="8471"/>
                  </a:lnTo>
                  <a:lnTo>
                    <a:pt x="35764" y="8262"/>
                  </a:lnTo>
                  <a:lnTo>
                    <a:pt x="35682" y="8052"/>
                  </a:lnTo>
                  <a:lnTo>
                    <a:pt x="35591" y="7851"/>
                  </a:lnTo>
                  <a:lnTo>
                    <a:pt x="35490" y="7660"/>
                  </a:lnTo>
                  <a:lnTo>
                    <a:pt x="35381" y="7468"/>
                  </a:lnTo>
                  <a:lnTo>
                    <a:pt x="35262" y="7277"/>
                  </a:lnTo>
                  <a:lnTo>
                    <a:pt x="35135" y="7104"/>
                  </a:lnTo>
                  <a:lnTo>
                    <a:pt x="34998" y="6930"/>
                  </a:lnTo>
                  <a:lnTo>
                    <a:pt x="34852" y="6766"/>
                  </a:lnTo>
                  <a:lnTo>
                    <a:pt x="34706" y="6602"/>
                  </a:lnTo>
                  <a:lnTo>
                    <a:pt x="34542" y="6456"/>
                  </a:lnTo>
                  <a:lnTo>
                    <a:pt x="34378" y="6310"/>
                  </a:lnTo>
                  <a:lnTo>
                    <a:pt x="34205" y="6174"/>
                  </a:lnTo>
                  <a:lnTo>
                    <a:pt x="34031" y="6046"/>
                  </a:lnTo>
                  <a:lnTo>
                    <a:pt x="33840" y="5927"/>
                  </a:lnTo>
                  <a:lnTo>
                    <a:pt x="33648" y="5818"/>
                  </a:lnTo>
                  <a:lnTo>
                    <a:pt x="33457" y="5718"/>
                  </a:lnTo>
                  <a:lnTo>
                    <a:pt x="33256" y="5626"/>
                  </a:lnTo>
                  <a:lnTo>
                    <a:pt x="33046" y="5544"/>
                  </a:lnTo>
                  <a:lnTo>
                    <a:pt x="32837" y="5471"/>
                  </a:lnTo>
                  <a:lnTo>
                    <a:pt x="32618" y="5408"/>
                  </a:lnTo>
                  <a:lnTo>
                    <a:pt x="32399" y="5362"/>
                  </a:lnTo>
                  <a:lnTo>
                    <a:pt x="32171" y="5316"/>
                  </a:lnTo>
                  <a:lnTo>
                    <a:pt x="31943" y="5289"/>
                  </a:lnTo>
                  <a:lnTo>
                    <a:pt x="31715" y="5271"/>
                  </a:lnTo>
                  <a:lnTo>
                    <a:pt x="31323" y="5271"/>
                  </a:lnTo>
                  <a:lnTo>
                    <a:pt x="31159" y="5280"/>
                  </a:lnTo>
                  <a:lnTo>
                    <a:pt x="31104" y="5107"/>
                  </a:lnTo>
                  <a:lnTo>
                    <a:pt x="31031" y="4933"/>
                  </a:lnTo>
                  <a:lnTo>
                    <a:pt x="30958" y="4760"/>
                  </a:lnTo>
                  <a:lnTo>
                    <a:pt x="30885" y="4596"/>
                  </a:lnTo>
                  <a:lnTo>
                    <a:pt x="30803" y="4441"/>
                  </a:lnTo>
                  <a:lnTo>
                    <a:pt x="30712" y="4277"/>
                  </a:lnTo>
                  <a:lnTo>
                    <a:pt x="30612" y="4131"/>
                  </a:lnTo>
                  <a:lnTo>
                    <a:pt x="30512" y="3976"/>
                  </a:lnTo>
                  <a:lnTo>
                    <a:pt x="30402" y="3839"/>
                  </a:lnTo>
                  <a:lnTo>
                    <a:pt x="30293" y="3693"/>
                  </a:lnTo>
                  <a:lnTo>
                    <a:pt x="30174" y="3566"/>
                  </a:lnTo>
                  <a:lnTo>
                    <a:pt x="30046" y="3438"/>
                  </a:lnTo>
                  <a:lnTo>
                    <a:pt x="29919" y="3310"/>
                  </a:lnTo>
                  <a:lnTo>
                    <a:pt x="29791" y="3192"/>
                  </a:lnTo>
                  <a:lnTo>
                    <a:pt x="29654" y="3073"/>
                  </a:lnTo>
                  <a:lnTo>
                    <a:pt x="29508" y="2973"/>
                  </a:lnTo>
                  <a:lnTo>
                    <a:pt x="29363" y="2864"/>
                  </a:lnTo>
                  <a:lnTo>
                    <a:pt x="29217" y="2772"/>
                  </a:lnTo>
                  <a:lnTo>
                    <a:pt x="29062" y="2681"/>
                  </a:lnTo>
                  <a:lnTo>
                    <a:pt x="28907" y="2590"/>
                  </a:lnTo>
                  <a:lnTo>
                    <a:pt x="28742" y="2517"/>
                  </a:lnTo>
                  <a:lnTo>
                    <a:pt x="28587" y="2444"/>
                  </a:lnTo>
                  <a:lnTo>
                    <a:pt x="28414" y="2371"/>
                  </a:lnTo>
                  <a:lnTo>
                    <a:pt x="28250" y="2316"/>
                  </a:lnTo>
                  <a:lnTo>
                    <a:pt x="28077" y="2262"/>
                  </a:lnTo>
                  <a:lnTo>
                    <a:pt x="27904" y="2216"/>
                  </a:lnTo>
                  <a:lnTo>
                    <a:pt x="27721" y="2171"/>
                  </a:lnTo>
                  <a:lnTo>
                    <a:pt x="27548" y="2143"/>
                  </a:lnTo>
                  <a:lnTo>
                    <a:pt x="27366" y="2116"/>
                  </a:lnTo>
                  <a:lnTo>
                    <a:pt x="27183" y="2098"/>
                  </a:lnTo>
                  <a:lnTo>
                    <a:pt x="26992" y="2079"/>
                  </a:lnTo>
                  <a:lnTo>
                    <a:pt x="26809" y="2079"/>
                  </a:lnTo>
                  <a:lnTo>
                    <a:pt x="26609" y="2088"/>
                  </a:lnTo>
                  <a:lnTo>
                    <a:pt x="26408" y="2098"/>
                  </a:lnTo>
                  <a:lnTo>
                    <a:pt x="26208" y="2116"/>
                  </a:lnTo>
                  <a:lnTo>
                    <a:pt x="26007" y="2152"/>
                  </a:lnTo>
                  <a:lnTo>
                    <a:pt x="25815" y="2189"/>
                  </a:lnTo>
                  <a:lnTo>
                    <a:pt x="25615" y="2234"/>
                  </a:lnTo>
                  <a:lnTo>
                    <a:pt x="25423" y="2298"/>
                  </a:lnTo>
                  <a:lnTo>
                    <a:pt x="25232" y="2362"/>
                  </a:lnTo>
                  <a:lnTo>
                    <a:pt x="25004" y="2207"/>
                  </a:lnTo>
                  <a:lnTo>
                    <a:pt x="24776" y="2070"/>
                  </a:lnTo>
                  <a:lnTo>
                    <a:pt x="24539" y="1943"/>
                  </a:lnTo>
                  <a:lnTo>
                    <a:pt x="24293" y="1824"/>
                  </a:lnTo>
                  <a:lnTo>
                    <a:pt x="24056" y="1705"/>
                  </a:lnTo>
                  <a:lnTo>
                    <a:pt x="23800" y="1605"/>
                  </a:lnTo>
                  <a:lnTo>
                    <a:pt x="23554" y="1514"/>
                  </a:lnTo>
                  <a:lnTo>
                    <a:pt x="23299" y="1432"/>
                  </a:lnTo>
                  <a:lnTo>
                    <a:pt x="23043" y="1359"/>
                  </a:lnTo>
                  <a:lnTo>
                    <a:pt x="22779" y="1286"/>
                  </a:lnTo>
                  <a:lnTo>
                    <a:pt x="22514" y="1231"/>
                  </a:lnTo>
                  <a:lnTo>
                    <a:pt x="22250" y="1195"/>
                  </a:lnTo>
                  <a:lnTo>
                    <a:pt x="21986" y="1158"/>
                  </a:lnTo>
                  <a:lnTo>
                    <a:pt x="21712" y="1131"/>
                  </a:lnTo>
                  <a:lnTo>
                    <a:pt x="21448" y="1113"/>
                  </a:lnTo>
                  <a:lnTo>
                    <a:pt x="21174" y="1113"/>
                  </a:lnTo>
                  <a:lnTo>
                    <a:pt x="20773" y="1122"/>
                  </a:lnTo>
                  <a:lnTo>
                    <a:pt x="20381" y="1149"/>
                  </a:lnTo>
                  <a:lnTo>
                    <a:pt x="19998" y="1204"/>
                  </a:lnTo>
                  <a:lnTo>
                    <a:pt x="19615" y="1277"/>
                  </a:lnTo>
                  <a:lnTo>
                    <a:pt x="19232" y="1377"/>
                  </a:lnTo>
                  <a:lnTo>
                    <a:pt x="18858" y="1487"/>
                  </a:lnTo>
                  <a:lnTo>
                    <a:pt x="18493" y="1623"/>
                  </a:lnTo>
                  <a:lnTo>
                    <a:pt x="18128" y="1778"/>
                  </a:lnTo>
                  <a:lnTo>
                    <a:pt x="17937" y="1578"/>
                  </a:lnTo>
                  <a:lnTo>
                    <a:pt x="17736" y="1377"/>
                  </a:lnTo>
                  <a:lnTo>
                    <a:pt x="17527" y="1195"/>
                  </a:lnTo>
                  <a:lnTo>
                    <a:pt x="17308" y="1022"/>
                  </a:lnTo>
                  <a:lnTo>
                    <a:pt x="17080" y="867"/>
                  </a:lnTo>
                  <a:lnTo>
                    <a:pt x="16852" y="721"/>
                  </a:lnTo>
                  <a:lnTo>
                    <a:pt x="16606" y="584"/>
                  </a:lnTo>
                  <a:lnTo>
                    <a:pt x="16359" y="465"/>
                  </a:lnTo>
                  <a:lnTo>
                    <a:pt x="16104" y="356"/>
                  </a:lnTo>
                  <a:lnTo>
                    <a:pt x="15849" y="265"/>
                  </a:lnTo>
                  <a:lnTo>
                    <a:pt x="15584" y="183"/>
                  </a:lnTo>
                  <a:lnTo>
                    <a:pt x="15311" y="119"/>
                  </a:lnTo>
                  <a:lnTo>
                    <a:pt x="15037" y="64"/>
                  </a:lnTo>
                  <a:lnTo>
                    <a:pt x="14764" y="28"/>
                  </a:lnTo>
                  <a:lnTo>
                    <a:pt x="14481" y="9"/>
                  </a:lnTo>
                  <a:lnTo>
                    <a:pt x="14198"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4" name="Google Shape;754;p27"/>
            <p:cNvSpPr/>
            <p:nvPr/>
          </p:nvSpPr>
          <p:spPr>
            <a:xfrm flipH="1">
              <a:off x="8024789" y="2866426"/>
              <a:ext cx="146509" cy="85268"/>
            </a:xfrm>
            <a:custGeom>
              <a:avLst/>
              <a:gdLst/>
              <a:ahLst/>
              <a:cxnLst/>
              <a:rect l="l" t="t" r="r" b="b"/>
              <a:pathLst>
                <a:path w="4232" h="2463" extrusionOk="0">
                  <a:moveTo>
                    <a:pt x="3739" y="1"/>
                  </a:moveTo>
                  <a:lnTo>
                    <a:pt x="3685" y="138"/>
                  </a:lnTo>
                  <a:lnTo>
                    <a:pt x="3630" y="265"/>
                  </a:lnTo>
                  <a:lnTo>
                    <a:pt x="3575" y="393"/>
                  </a:lnTo>
                  <a:lnTo>
                    <a:pt x="3511" y="511"/>
                  </a:lnTo>
                  <a:lnTo>
                    <a:pt x="3438" y="630"/>
                  </a:lnTo>
                  <a:lnTo>
                    <a:pt x="3356" y="748"/>
                  </a:lnTo>
                  <a:lnTo>
                    <a:pt x="3274" y="858"/>
                  </a:lnTo>
                  <a:lnTo>
                    <a:pt x="3192" y="958"/>
                  </a:lnTo>
                  <a:lnTo>
                    <a:pt x="3101" y="1058"/>
                  </a:lnTo>
                  <a:lnTo>
                    <a:pt x="3001" y="1159"/>
                  </a:lnTo>
                  <a:lnTo>
                    <a:pt x="2900" y="1250"/>
                  </a:lnTo>
                  <a:lnTo>
                    <a:pt x="2791" y="1341"/>
                  </a:lnTo>
                  <a:lnTo>
                    <a:pt x="2682" y="1423"/>
                  </a:lnTo>
                  <a:lnTo>
                    <a:pt x="2563" y="1496"/>
                  </a:lnTo>
                  <a:lnTo>
                    <a:pt x="2444" y="1569"/>
                  </a:lnTo>
                  <a:lnTo>
                    <a:pt x="2317" y="1633"/>
                  </a:lnTo>
                  <a:lnTo>
                    <a:pt x="2189" y="1697"/>
                  </a:lnTo>
                  <a:lnTo>
                    <a:pt x="2061" y="1751"/>
                  </a:lnTo>
                  <a:lnTo>
                    <a:pt x="1934" y="1797"/>
                  </a:lnTo>
                  <a:lnTo>
                    <a:pt x="1797" y="1834"/>
                  </a:lnTo>
                  <a:lnTo>
                    <a:pt x="1669" y="1870"/>
                  </a:lnTo>
                  <a:lnTo>
                    <a:pt x="1533" y="1897"/>
                  </a:lnTo>
                  <a:lnTo>
                    <a:pt x="1396" y="1916"/>
                  </a:lnTo>
                  <a:lnTo>
                    <a:pt x="1259" y="1925"/>
                  </a:lnTo>
                  <a:lnTo>
                    <a:pt x="1122" y="1934"/>
                  </a:lnTo>
                  <a:lnTo>
                    <a:pt x="985" y="1934"/>
                  </a:lnTo>
                  <a:lnTo>
                    <a:pt x="849" y="1925"/>
                  </a:lnTo>
                  <a:lnTo>
                    <a:pt x="712" y="1907"/>
                  </a:lnTo>
                  <a:lnTo>
                    <a:pt x="575" y="1888"/>
                  </a:lnTo>
                  <a:lnTo>
                    <a:pt x="438" y="1861"/>
                  </a:lnTo>
                  <a:lnTo>
                    <a:pt x="302" y="1824"/>
                  </a:lnTo>
                  <a:lnTo>
                    <a:pt x="165" y="1788"/>
                  </a:lnTo>
                  <a:lnTo>
                    <a:pt x="1" y="2280"/>
                  </a:lnTo>
                  <a:lnTo>
                    <a:pt x="128" y="2326"/>
                  </a:lnTo>
                  <a:lnTo>
                    <a:pt x="265" y="2362"/>
                  </a:lnTo>
                  <a:lnTo>
                    <a:pt x="393" y="2390"/>
                  </a:lnTo>
                  <a:lnTo>
                    <a:pt x="530" y="2417"/>
                  </a:lnTo>
                  <a:lnTo>
                    <a:pt x="794" y="2445"/>
                  </a:lnTo>
                  <a:lnTo>
                    <a:pt x="1068" y="2463"/>
                  </a:lnTo>
                  <a:lnTo>
                    <a:pt x="1259" y="2454"/>
                  </a:lnTo>
                  <a:lnTo>
                    <a:pt x="1451" y="2435"/>
                  </a:lnTo>
                  <a:lnTo>
                    <a:pt x="1633" y="2408"/>
                  </a:lnTo>
                  <a:lnTo>
                    <a:pt x="1824" y="2372"/>
                  </a:lnTo>
                  <a:lnTo>
                    <a:pt x="2016" y="2317"/>
                  </a:lnTo>
                  <a:lnTo>
                    <a:pt x="2198" y="2262"/>
                  </a:lnTo>
                  <a:lnTo>
                    <a:pt x="2381" y="2189"/>
                  </a:lnTo>
                  <a:lnTo>
                    <a:pt x="2554" y="2107"/>
                  </a:lnTo>
                  <a:lnTo>
                    <a:pt x="2700" y="2025"/>
                  </a:lnTo>
                  <a:lnTo>
                    <a:pt x="2846" y="1943"/>
                  </a:lnTo>
                  <a:lnTo>
                    <a:pt x="2982" y="1852"/>
                  </a:lnTo>
                  <a:lnTo>
                    <a:pt x="3119" y="1751"/>
                  </a:lnTo>
                  <a:lnTo>
                    <a:pt x="3238" y="1651"/>
                  </a:lnTo>
                  <a:lnTo>
                    <a:pt x="3365" y="1542"/>
                  </a:lnTo>
                  <a:lnTo>
                    <a:pt x="3475" y="1423"/>
                  </a:lnTo>
                  <a:lnTo>
                    <a:pt x="3584" y="1305"/>
                  </a:lnTo>
                  <a:lnTo>
                    <a:pt x="3694" y="1177"/>
                  </a:lnTo>
                  <a:lnTo>
                    <a:pt x="3785" y="1049"/>
                  </a:lnTo>
                  <a:lnTo>
                    <a:pt x="3876" y="913"/>
                  </a:lnTo>
                  <a:lnTo>
                    <a:pt x="3967" y="776"/>
                  </a:lnTo>
                  <a:lnTo>
                    <a:pt x="4040" y="630"/>
                  </a:lnTo>
                  <a:lnTo>
                    <a:pt x="4113" y="484"/>
                  </a:lnTo>
                  <a:lnTo>
                    <a:pt x="4177" y="329"/>
                  </a:lnTo>
                  <a:lnTo>
                    <a:pt x="4232" y="174"/>
                  </a:lnTo>
                  <a:lnTo>
                    <a:pt x="3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5" name="Google Shape;755;p27"/>
            <p:cNvSpPr/>
            <p:nvPr/>
          </p:nvSpPr>
          <p:spPr>
            <a:xfrm flipH="1">
              <a:off x="8013432" y="2853479"/>
              <a:ext cx="42651" cy="42340"/>
            </a:xfrm>
            <a:custGeom>
              <a:avLst/>
              <a:gdLst/>
              <a:ahLst/>
              <a:cxnLst/>
              <a:rect l="l" t="t" r="r" b="b"/>
              <a:pathLst>
                <a:path w="1232" h="1223" extrusionOk="0">
                  <a:moveTo>
                    <a:pt x="512" y="1"/>
                  </a:moveTo>
                  <a:lnTo>
                    <a:pt x="457" y="19"/>
                  </a:lnTo>
                  <a:lnTo>
                    <a:pt x="393" y="37"/>
                  </a:lnTo>
                  <a:lnTo>
                    <a:pt x="338" y="65"/>
                  </a:lnTo>
                  <a:lnTo>
                    <a:pt x="284" y="92"/>
                  </a:lnTo>
                  <a:lnTo>
                    <a:pt x="238" y="129"/>
                  </a:lnTo>
                  <a:lnTo>
                    <a:pt x="183" y="165"/>
                  </a:lnTo>
                  <a:lnTo>
                    <a:pt x="147" y="211"/>
                  </a:lnTo>
                  <a:lnTo>
                    <a:pt x="110" y="256"/>
                  </a:lnTo>
                  <a:lnTo>
                    <a:pt x="74" y="311"/>
                  </a:lnTo>
                  <a:lnTo>
                    <a:pt x="47" y="356"/>
                  </a:lnTo>
                  <a:lnTo>
                    <a:pt x="28" y="411"/>
                  </a:lnTo>
                  <a:lnTo>
                    <a:pt x="10" y="475"/>
                  </a:lnTo>
                  <a:lnTo>
                    <a:pt x="1" y="530"/>
                  </a:lnTo>
                  <a:lnTo>
                    <a:pt x="1" y="594"/>
                  </a:lnTo>
                  <a:lnTo>
                    <a:pt x="1" y="648"/>
                  </a:lnTo>
                  <a:lnTo>
                    <a:pt x="10" y="712"/>
                  </a:lnTo>
                  <a:lnTo>
                    <a:pt x="19" y="767"/>
                  </a:lnTo>
                  <a:lnTo>
                    <a:pt x="37" y="831"/>
                  </a:lnTo>
                  <a:lnTo>
                    <a:pt x="65" y="885"/>
                  </a:lnTo>
                  <a:lnTo>
                    <a:pt x="92" y="940"/>
                  </a:lnTo>
                  <a:lnTo>
                    <a:pt x="129" y="995"/>
                  </a:lnTo>
                  <a:lnTo>
                    <a:pt x="165" y="1040"/>
                  </a:lnTo>
                  <a:lnTo>
                    <a:pt x="211" y="1077"/>
                  </a:lnTo>
                  <a:lnTo>
                    <a:pt x="256" y="1113"/>
                  </a:lnTo>
                  <a:lnTo>
                    <a:pt x="311" y="1150"/>
                  </a:lnTo>
                  <a:lnTo>
                    <a:pt x="366" y="1177"/>
                  </a:lnTo>
                  <a:lnTo>
                    <a:pt x="420" y="1195"/>
                  </a:lnTo>
                  <a:lnTo>
                    <a:pt x="475" y="1214"/>
                  </a:lnTo>
                  <a:lnTo>
                    <a:pt x="530" y="1223"/>
                  </a:lnTo>
                  <a:lnTo>
                    <a:pt x="712" y="1223"/>
                  </a:lnTo>
                  <a:lnTo>
                    <a:pt x="767" y="1205"/>
                  </a:lnTo>
                  <a:lnTo>
                    <a:pt x="831" y="1186"/>
                  </a:lnTo>
                  <a:lnTo>
                    <a:pt x="885" y="1159"/>
                  </a:lnTo>
                  <a:lnTo>
                    <a:pt x="940" y="1132"/>
                  </a:lnTo>
                  <a:lnTo>
                    <a:pt x="995" y="1095"/>
                  </a:lnTo>
                  <a:lnTo>
                    <a:pt x="1040" y="1059"/>
                  </a:lnTo>
                  <a:lnTo>
                    <a:pt x="1077" y="1013"/>
                  </a:lnTo>
                  <a:lnTo>
                    <a:pt x="1113" y="967"/>
                  </a:lnTo>
                  <a:lnTo>
                    <a:pt x="1150" y="913"/>
                  </a:lnTo>
                  <a:lnTo>
                    <a:pt x="1177" y="858"/>
                  </a:lnTo>
                  <a:lnTo>
                    <a:pt x="1195" y="803"/>
                  </a:lnTo>
                  <a:lnTo>
                    <a:pt x="1214" y="749"/>
                  </a:lnTo>
                  <a:lnTo>
                    <a:pt x="1223" y="694"/>
                  </a:lnTo>
                  <a:lnTo>
                    <a:pt x="1232" y="630"/>
                  </a:lnTo>
                  <a:lnTo>
                    <a:pt x="1223" y="575"/>
                  </a:lnTo>
                  <a:lnTo>
                    <a:pt x="1223" y="512"/>
                  </a:lnTo>
                  <a:lnTo>
                    <a:pt x="1205" y="457"/>
                  </a:lnTo>
                  <a:lnTo>
                    <a:pt x="1186" y="393"/>
                  </a:lnTo>
                  <a:lnTo>
                    <a:pt x="1168" y="338"/>
                  </a:lnTo>
                  <a:lnTo>
                    <a:pt x="1132" y="284"/>
                  </a:lnTo>
                  <a:lnTo>
                    <a:pt x="1095" y="229"/>
                  </a:lnTo>
                  <a:lnTo>
                    <a:pt x="1059" y="183"/>
                  </a:lnTo>
                  <a:lnTo>
                    <a:pt x="1013" y="147"/>
                  </a:lnTo>
                  <a:lnTo>
                    <a:pt x="968" y="110"/>
                  </a:lnTo>
                  <a:lnTo>
                    <a:pt x="913" y="74"/>
                  </a:lnTo>
                  <a:lnTo>
                    <a:pt x="867" y="46"/>
                  </a:lnTo>
                  <a:lnTo>
                    <a:pt x="813" y="28"/>
                  </a:lnTo>
                  <a:lnTo>
                    <a:pt x="749" y="10"/>
                  </a:lnTo>
                  <a:lnTo>
                    <a:pt x="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4" name="Google Shape;60;p16">
            <a:extLst>
              <a:ext uri="{FF2B5EF4-FFF2-40B4-BE49-F238E27FC236}">
                <a16:creationId xmlns:a16="http://schemas.microsoft.com/office/drawing/2014/main" id="{960BF7A7-ED82-15BC-D9C2-D1326D683267}"/>
              </a:ext>
            </a:extLst>
          </p:cNvPr>
          <p:cNvSpPr txBox="1"/>
          <p:nvPr/>
        </p:nvSpPr>
        <p:spPr>
          <a:xfrm>
            <a:off x="97803" y="1547123"/>
            <a:ext cx="5730514" cy="2401107"/>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
            </a:pPr>
            <a:r>
              <a:rPr lang="en-IN" sz="20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rPr>
              <a:t>To visually identify significant changes in the tumour size of a subject suffering from glioblastoma after treatment. </a:t>
            </a:r>
            <a:endParaRPr lang="en-IN" sz="18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endParaRPr>
          </a:p>
          <a:p>
            <a:pPr lvl="0" algn="l" rtl="0">
              <a:spcBef>
                <a:spcPts val="0"/>
              </a:spcBef>
              <a:spcAft>
                <a:spcPts val="0"/>
              </a:spcAft>
            </a:pPr>
            <a:endParaRPr lang="en-IN" sz="20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742138" y="24583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Georgia" panose="02040502050405020303" pitchFamily="18" charset="0"/>
                <a:ea typeface="Calibri" panose="020F0502020204030204" pitchFamily="34" charset="0"/>
                <a:cs typeface="Calibri" panose="020F0502020204030204" pitchFamily="34" charset="0"/>
              </a:rPr>
              <a:t>Conditional Copula</a:t>
            </a:r>
            <a:endParaRPr sz="4000" dirty="0">
              <a:latin typeface="Georgia" panose="02040502050405020303" pitchFamily="18" charset="0"/>
              <a:ea typeface="Calibri" panose="020F0502020204030204" pitchFamily="34" charset="0"/>
              <a:cs typeface="Calibri" panose="020F0502020204030204" pitchFamily="34" charset="0"/>
            </a:endParaRPr>
          </a:p>
        </p:txBody>
      </p:sp>
      <p:sp>
        <p:nvSpPr>
          <p:cNvPr id="57" name="Google Shape;57;p16"/>
          <p:cNvSpPr txBox="1"/>
          <p:nvPr/>
        </p:nvSpPr>
        <p:spPr>
          <a:xfrm>
            <a:off x="214077" y="1037165"/>
            <a:ext cx="7076248" cy="3354513"/>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Wingdings" panose="05000000000000000000" pitchFamily="2" charset="2"/>
              <a:buChar char="q"/>
            </a:pPr>
            <a:r>
              <a:rPr lang="en-US" sz="1800" b="1"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rPr>
              <a:t>Copula </a:t>
            </a:r>
          </a:p>
          <a:p>
            <a:pPr marL="0" lvl="0" indent="0" rtl="0">
              <a:spcBef>
                <a:spcPts val="0"/>
              </a:spcBef>
              <a:spcAft>
                <a:spcPts val="0"/>
              </a:spcAft>
              <a:buNone/>
            </a:pPr>
            <a:r>
              <a:rPr lang="en-US" sz="18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rPr>
              <a:t>Copula is a function that connects the marginal distribution of two or more random variable to their joint distribution &amp; finds out the dependency between these two variable.</a:t>
            </a:r>
          </a:p>
          <a:p>
            <a:pPr marL="0" lvl="0" indent="0" rtl="0">
              <a:spcBef>
                <a:spcPts val="0"/>
              </a:spcBef>
              <a:spcAft>
                <a:spcPts val="0"/>
              </a:spcAft>
              <a:buNone/>
            </a:pPr>
            <a:endParaRPr lang="en-US" sz="18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endParaRPr>
          </a:p>
          <a:p>
            <a:pPr marL="0" lvl="0" indent="0" rtl="0">
              <a:spcBef>
                <a:spcPts val="0"/>
              </a:spcBef>
              <a:spcAft>
                <a:spcPts val="0"/>
              </a:spcAft>
              <a:buNone/>
            </a:pPr>
            <a:endParaRPr lang="en-US" sz="1800" b="1"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endParaRPr>
          </a:p>
          <a:p>
            <a:pPr marL="285750" lvl="0" indent="-285750" rtl="0">
              <a:spcBef>
                <a:spcPts val="0"/>
              </a:spcBef>
              <a:spcAft>
                <a:spcPts val="0"/>
              </a:spcAft>
              <a:buFont typeface="Wingdings" panose="05000000000000000000" pitchFamily="2" charset="2"/>
              <a:buChar char="q"/>
            </a:pPr>
            <a:r>
              <a:rPr lang="en-US" sz="1800" b="1"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rPr>
              <a:t>Conditional Copula </a:t>
            </a:r>
          </a:p>
          <a:p>
            <a:pPr marL="0" lvl="0" indent="0" rtl="0">
              <a:spcBef>
                <a:spcPts val="0"/>
              </a:spcBef>
              <a:spcAft>
                <a:spcPts val="0"/>
              </a:spcAft>
              <a:buNone/>
            </a:pPr>
            <a:r>
              <a:rPr lang="en-US" sz="1800" dirty="0">
                <a:solidFill>
                  <a:schemeClr val="dk1"/>
                </a:solidFill>
                <a:latin typeface="Georgia" panose="02040502050405020303" pitchFamily="18" charset="0"/>
                <a:ea typeface="Calibri" panose="020F0502020204030204" pitchFamily="34" charset="0"/>
                <a:cs typeface="Calibri" panose="020F0502020204030204" pitchFamily="34" charset="0"/>
                <a:sym typeface="Fira Sans Extra Condensed"/>
              </a:rPr>
              <a:t>Conditional copula describes the dependency structure between two random variables given any one of its distribution. It specifies how the joint distribution of the two distribution changes with the marginal distribution of any one of its random variable.</a:t>
            </a:r>
          </a:p>
        </p:txBody>
      </p:sp>
      <p:sp>
        <p:nvSpPr>
          <p:cNvPr id="80" name="Google Shape;80;p16"/>
          <p:cNvSpPr/>
          <p:nvPr/>
        </p:nvSpPr>
        <p:spPr>
          <a:xfrm>
            <a:off x="5869119" y="2542202"/>
            <a:ext cx="1569" cy="9004"/>
          </a:xfrm>
          <a:custGeom>
            <a:avLst/>
            <a:gdLst/>
            <a:ahLst/>
            <a:cxnLst/>
            <a:rect l="l" t="t" r="r" b="b"/>
            <a:pathLst>
              <a:path w="142" h="815" extrusionOk="0">
                <a:moveTo>
                  <a:pt x="1" y="1"/>
                </a:moveTo>
                <a:lnTo>
                  <a:pt x="31" y="212"/>
                </a:lnTo>
                <a:lnTo>
                  <a:pt x="61" y="423"/>
                </a:lnTo>
                <a:lnTo>
                  <a:pt x="101" y="614"/>
                </a:lnTo>
                <a:lnTo>
                  <a:pt x="141" y="815"/>
                </a:lnTo>
                <a:lnTo>
                  <a:pt x="131" y="604"/>
                </a:lnTo>
                <a:lnTo>
                  <a:pt x="101" y="393"/>
                </a:lnTo>
                <a:lnTo>
                  <a:pt x="51" y="20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81" name="Google Shape;81;p16"/>
          <p:cNvSpPr/>
          <p:nvPr/>
        </p:nvSpPr>
        <p:spPr>
          <a:xfrm>
            <a:off x="5734428" y="2714422"/>
            <a:ext cx="906" cy="453"/>
          </a:xfrm>
          <a:custGeom>
            <a:avLst/>
            <a:gdLst/>
            <a:ahLst/>
            <a:cxnLst/>
            <a:rect l="l" t="t" r="r" b="b"/>
            <a:pathLst>
              <a:path w="82" h="41" extrusionOk="0">
                <a:moveTo>
                  <a:pt x="81" y="1"/>
                </a:moveTo>
                <a:lnTo>
                  <a:pt x="51" y="11"/>
                </a:lnTo>
                <a:lnTo>
                  <a:pt x="1" y="41"/>
                </a:lnTo>
                <a:lnTo>
                  <a:pt x="61" y="21"/>
                </a:lnTo>
                <a:lnTo>
                  <a:pt x="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pic>
        <p:nvPicPr>
          <p:cNvPr id="21" name="Picture 20">
            <a:extLst>
              <a:ext uri="{FF2B5EF4-FFF2-40B4-BE49-F238E27FC236}">
                <a16:creationId xmlns:a16="http://schemas.microsoft.com/office/drawing/2014/main" id="{34E29E75-5CE6-1447-6B48-31D3EE5A08D6}"/>
              </a:ext>
            </a:extLst>
          </p:cNvPr>
          <p:cNvPicPr>
            <a:picLocks noChangeAspect="1"/>
          </p:cNvPicPr>
          <p:nvPr/>
        </p:nvPicPr>
        <p:blipFill>
          <a:blip r:embed="rId3"/>
          <a:stretch>
            <a:fillRect/>
          </a:stretch>
        </p:blipFill>
        <p:spPr>
          <a:xfrm>
            <a:off x="7374381" y="196967"/>
            <a:ext cx="1477768" cy="1831817"/>
          </a:xfrm>
          <a:prstGeom prst="rect">
            <a:avLst/>
          </a:prstGeom>
        </p:spPr>
      </p:pic>
      <p:sp>
        <p:nvSpPr>
          <p:cNvPr id="22" name="Rectangle: Rounded Corners 21">
            <a:extLst>
              <a:ext uri="{FF2B5EF4-FFF2-40B4-BE49-F238E27FC236}">
                <a16:creationId xmlns:a16="http://schemas.microsoft.com/office/drawing/2014/main" id="{68C66D10-47A4-47F2-BFA1-D6BE4A4E6D91}"/>
              </a:ext>
            </a:extLst>
          </p:cNvPr>
          <p:cNvSpPr/>
          <p:nvPr/>
        </p:nvSpPr>
        <p:spPr>
          <a:xfrm>
            <a:off x="7374381" y="2084593"/>
            <a:ext cx="1477768" cy="317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latin typeface="Georgia" panose="02040502050405020303" pitchFamily="18" charset="0"/>
              </a:rPr>
              <a:t>Abe </a:t>
            </a:r>
            <a:r>
              <a:rPr lang="en-IN" dirty="0" err="1">
                <a:ln w="0"/>
                <a:solidFill>
                  <a:schemeClr val="tx1"/>
                </a:solidFill>
                <a:effectLst>
                  <a:outerShdw blurRad="38100" dist="19050" dir="2700000" algn="tl" rotWithShape="0">
                    <a:schemeClr val="dk1">
                      <a:alpha val="40000"/>
                    </a:schemeClr>
                  </a:outerShdw>
                </a:effectLst>
                <a:latin typeface="Georgia" panose="02040502050405020303" pitchFamily="18" charset="0"/>
              </a:rPr>
              <a:t>Sklar</a:t>
            </a:r>
            <a:endParaRPr lang="en-IN"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4AB2D4-BB89-4C95-6C1B-02CEE44985C0}"/>
                  </a:ext>
                </a:extLst>
              </p:cNvPr>
              <p:cNvSpPr txBox="1"/>
              <p:nvPr/>
            </p:nvSpPr>
            <p:spPr>
              <a:xfrm>
                <a:off x="925645" y="1575648"/>
                <a:ext cx="4943474" cy="1138773"/>
              </a:xfrm>
              <a:prstGeom prst="rect">
                <a:avLst/>
              </a:prstGeom>
              <a:noFill/>
            </p:spPr>
            <p:txBody>
              <a:bodyPr wrap="square">
                <a:spAutoFit/>
              </a:bodyPr>
              <a:lstStyle/>
              <a:p>
                <a:endParaRPr lang="en-IN" sz="1200" dirty="0"/>
              </a:p>
              <a:p>
                <a:endParaRPr lang="en-IN" sz="1200" dirty="0"/>
              </a:p>
              <a:p>
                <a:endParaRPr lang="en-IN" sz="1200" dirty="0"/>
              </a:p>
              <a:p>
                <a:endParaRPr lang="en-IN" sz="1200" dirty="0"/>
              </a:p>
              <a:p>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rPr>
                        <m:t>𝑭</m:t>
                      </m:r>
                      <m:d>
                        <m:dPr>
                          <m:ctrlPr>
                            <a:rPr lang="en-IN" sz="2000" b="1" i="1" smtClean="0">
                              <a:latin typeface="Cambria Math" panose="02040503050406030204" pitchFamily="18" charset="0"/>
                            </a:rPr>
                          </m:ctrlPr>
                        </m:dPr>
                        <m:e>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𝒙</m:t>
                              </m:r>
                            </m:e>
                            <m:sub>
                              <m:r>
                                <a:rPr lang="en-IN" sz="2000" b="1" i="1" smtClean="0">
                                  <a:latin typeface="Cambria Math" panose="02040503050406030204" pitchFamily="18" charset="0"/>
                                </a:rPr>
                                <m:t>𝟏</m:t>
                              </m:r>
                            </m:sub>
                          </m:sSub>
                          <m:r>
                            <a:rPr lang="en-IN" sz="2000" b="1"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𝒙</m:t>
                              </m:r>
                            </m:e>
                            <m:sub>
                              <m:r>
                                <a:rPr lang="en-IN" sz="2000" b="1" i="1" smtClean="0">
                                  <a:latin typeface="Cambria Math" panose="02040503050406030204" pitchFamily="18" charset="0"/>
                                </a:rPr>
                                <m:t>𝟐</m:t>
                              </m:r>
                            </m:sub>
                          </m:sSub>
                        </m:e>
                      </m:d>
                      <m:r>
                        <a:rPr lang="en-IN" sz="2000" b="1" i="1" smtClean="0">
                          <a:latin typeface="Cambria Math" panose="02040503050406030204" pitchFamily="18" charset="0"/>
                        </a:rPr>
                        <m:t>=</m:t>
                      </m:r>
                      <m:r>
                        <a:rPr lang="en-IN" sz="2000" b="1" i="1" smtClean="0">
                          <a:latin typeface="Cambria Math" panose="02040503050406030204" pitchFamily="18" charset="0"/>
                        </a:rPr>
                        <m:t>𝑪</m:t>
                      </m:r>
                      <m:r>
                        <a:rPr lang="en-IN" sz="2000" b="1" i="1"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𝑭</m:t>
                          </m:r>
                        </m:e>
                        <m:sub>
                          <m:r>
                            <a:rPr lang="en-IN" sz="2000" b="1" i="0" smtClean="0">
                              <a:latin typeface="Cambria Math" panose="02040503050406030204" pitchFamily="18" charset="0"/>
                            </a:rPr>
                            <m:t>𝟏</m:t>
                          </m:r>
                        </m:sub>
                      </m:sSub>
                      <m:d>
                        <m:dPr>
                          <m:ctrlPr>
                            <a:rPr lang="en-IN" sz="2000" b="1" i="1" smtClean="0">
                              <a:latin typeface="Cambria Math" panose="02040503050406030204" pitchFamily="18" charset="0"/>
                            </a:rPr>
                          </m:ctrlPr>
                        </m:dPr>
                        <m:e>
                          <m:sSub>
                            <m:sSubPr>
                              <m:ctrlPr>
                                <a:rPr lang="en-IN" sz="2000" b="1" i="1" smtClean="0">
                                  <a:latin typeface="Cambria Math" panose="02040503050406030204" pitchFamily="18" charset="0"/>
                                </a:rPr>
                              </m:ctrlPr>
                            </m:sSubPr>
                            <m:e>
                              <m:r>
                                <a:rPr lang="en-IN" sz="2000" b="1" i="0" smtClean="0">
                                  <a:latin typeface="Cambria Math" panose="02040503050406030204" pitchFamily="18" charset="0"/>
                                </a:rPr>
                                <m:t>𝐱</m:t>
                              </m:r>
                            </m:e>
                            <m:sub>
                              <m:r>
                                <a:rPr lang="en-IN" sz="2000" b="1" i="0" smtClean="0">
                                  <a:latin typeface="Cambria Math" panose="02040503050406030204" pitchFamily="18" charset="0"/>
                                </a:rPr>
                                <m:t>𝟏</m:t>
                              </m:r>
                            </m:sub>
                          </m:sSub>
                        </m:e>
                      </m:d>
                      <m:r>
                        <a:rPr lang="en-IN" sz="2000" b="1" i="0" smtClean="0">
                          <a:latin typeface="Cambria Math" panose="02040503050406030204" pitchFamily="18" charset="0"/>
                        </a:rPr>
                        <m:t>,</m:t>
                      </m:r>
                      <m:sSub>
                        <m:sSubPr>
                          <m:ctrlPr>
                            <a:rPr lang="en-IN" sz="2000" b="1" i="1" smtClean="0">
                              <a:latin typeface="Cambria Math" panose="02040503050406030204" pitchFamily="18" charset="0"/>
                            </a:rPr>
                          </m:ctrlPr>
                        </m:sSubPr>
                        <m:e>
                          <m:r>
                            <a:rPr lang="en-IN" sz="2000" b="1" i="1">
                              <a:latin typeface="Cambria Math" panose="02040503050406030204" pitchFamily="18" charset="0"/>
                            </a:rPr>
                            <m:t>𝑭</m:t>
                          </m:r>
                        </m:e>
                        <m:sub>
                          <m:r>
                            <a:rPr lang="en-IN" sz="2000" b="1" i="0" smtClean="0">
                              <a:latin typeface="Cambria Math" panose="02040503050406030204" pitchFamily="18" charset="0"/>
                            </a:rPr>
                            <m:t>𝟐</m:t>
                          </m:r>
                        </m:sub>
                      </m:sSub>
                      <m:d>
                        <m:dPr>
                          <m:ctrlPr>
                            <a:rPr lang="en-IN" sz="2000" b="1" i="1">
                              <a:latin typeface="Cambria Math" panose="02040503050406030204" pitchFamily="18" charset="0"/>
                            </a:rPr>
                          </m:ctrlPr>
                        </m:dPr>
                        <m:e>
                          <m:r>
                            <a:rPr lang="en-IN" sz="2000" b="1" i="1">
                              <a:latin typeface="Cambria Math" panose="02040503050406030204" pitchFamily="18" charset="0"/>
                            </a:rPr>
                            <m:t> </m:t>
                          </m:r>
                          <m:sSub>
                            <m:sSubPr>
                              <m:ctrlPr>
                                <a:rPr lang="en-IN" sz="2000" b="1" i="1" smtClean="0">
                                  <a:latin typeface="Cambria Math" panose="02040503050406030204" pitchFamily="18" charset="0"/>
                                </a:rPr>
                              </m:ctrlPr>
                            </m:sSubPr>
                            <m:e>
                              <m:r>
                                <a:rPr lang="en-IN" sz="2000" b="1" i="0" smtClean="0">
                                  <a:latin typeface="Cambria Math" panose="02040503050406030204" pitchFamily="18" charset="0"/>
                                </a:rPr>
                                <m:t>𝐱</m:t>
                              </m:r>
                            </m:e>
                            <m:sub>
                              <m:r>
                                <a:rPr lang="en-IN" sz="2000" b="1" i="0" smtClean="0">
                                  <a:latin typeface="Cambria Math" panose="02040503050406030204" pitchFamily="18" charset="0"/>
                                </a:rPr>
                                <m:t>𝟐</m:t>
                              </m:r>
                            </m:sub>
                          </m:sSub>
                        </m:e>
                      </m:d>
                      <m:r>
                        <a:rPr lang="en-IN" sz="2000" b="1" i="0" smtClean="0">
                          <a:latin typeface="Cambria Math" panose="02040503050406030204" pitchFamily="18" charset="0"/>
                        </a:rPr>
                        <m:t>)</m:t>
                      </m:r>
                    </m:oMath>
                  </m:oMathPara>
                </a14:m>
                <a:endParaRPr lang="en-IN" sz="1200" b="1" dirty="0"/>
              </a:p>
            </p:txBody>
          </p:sp>
        </mc:Choice>
        <mc:Fallback xmlns="">
          <p:sp>
            <p:nvSpPr>
              <p:cNvPr id="3" name="TextBox 2">
                <a:extLst>
                  <a:ext uri="{FF2B5EF4-FFF2-40B4-BE49-F238E27FC236}">
                    <a16:creationId xmlns:a16="http://schemas.microsoft.com/office/drawing/2014/main" id="{A94AB2D4-BB89-4C95-6C1B-02CEE44985C0}"/>
                  </a:ext>
                </a:extLst>
              </p:cNvPr>
              <p:cNvSpPr txBox="1">
                <a:spLocks noRot="1" noChangeAspect="1" noMove="1" noResize="1" noEditPoints="1" noAdjustHandles="1" noChangeArrowheads="1" noChangeShapeType="1" noTextEdit="1"/>
              </p:cNvSpPr>
              <p:nvPr/>
            </p:nvSpPr>
            <p:spPr>
              <a:xfrm>
                <a:off x="925645" y="1575648"/>
                <a:ext cx="4943474" cy="1138773"/>
              </a:xfrm>
              <a:prstGeom prst="rect">
                <a:avLst/>
              </a:prstGeom>
              <a:blipFill>
                <a:blip r:embed="rId4"/>
                <a:stretch>
                  <a:fillRect b="-5882"/>
                </a:stretch>
              </a:blipFill>
            </p:spPr>
            <p:txBody>
              <a:bodyPr/>
              <a:lstStyle/>
              <a:p>
                <a:r>
                  <a:rPr lang="en-IN">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xEl>
                                              <p:pRg st="0" end="0"/>
                                            </p:txEl>
                                          </p:spTgt>
                                        </p:tgtEl>
                                        <p:attrNameLst>
                                          <p:attrName>style.visibility</p:attrName>
                                        </p:attrNameLst>
                                      </p:cBhvr>
                                      <p:to>
                                        <p:strVal val="visible"/>
                                      </p:to>
                                    </p:set>
                                    <p:animEffect transition="in" filter="fade">
                                      <p:cBhvr>
                                        <p:cTn id="12" dur="500"/>
                                        <p:tgtEl>
                                          <p:spTgt spid="5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57">
                                            <p:txEl>
                                              <p:pRg st="1" end="1"/>
                                            </p:txEl>
                                          </p:spTgt>
                                        </p:tgtEl>
                                        <p:attrNameLst>
                                          <p:attrName>style.visibility</p:attrName>
                                        </p:attrNameLst>
                                      </p:cBhvr>
                                      <p:to>
                                        <p:strVal val="visible"/>
                                      </p:to>
                                    </p:set>
                                    <p:animEffect transition="in" filter="fade">
                                      <p:cBhvr>
                                        <p:cTn id="19" dur="500"/>
                                        <p:tgtEl>
                                          <p:spTgt spid="57">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7">
                                            <p:txEl>
                                              <p:pRg st="4" end="4"/>
                                            </p:txEl>
                                          </p:spTgt>
                                        </p:tgtEl>
                                        <p:attrNameLst>
                                          <p:attrName>style.visibility</p:attrName>
                                        </p:attrNameLst>
                                      </p:cBhvr>
                                      <p:to>
                                        <p:strVal val="visible"/>
                                      </p:to>
                                    </p:set>
                                    <p:animEffect transition="in" filter="fade">
                                      <p:cBhvr>
                                        <p:cTn id="30" dur="500"/>
                                        <p:tgtEl>
                                          <p:spTgt spid="57">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7">
                                            <p:txEl>
                                              <p:pRg st="5" end="5"/>
                                            </p:txEl>
                                          </p:spTgt>
                                        </p:tgtEl>
                                        <p:attrNameLst>
                                          <p:attrName>style.visibility</p:attrName>
                                        </p:attrNameLst>
                                      </p:cBhvr>
                                      <p:to>
                                        <p:strVal val="visible"/>
                                      </p:to>
                                    </p:set>
                                    <p:animEffect transition="in" filter="fade">
                                      <p:cBhvr>
                                        <p:cTn id="33" dur="500"/>
                                        <p:tgtEl>
                                          <p:spTgt spid="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28"/>
          <p:cNvSpPr/>
          <p:nvPr/>
        </p:nvSpPr>
        <p:spPr>
          <a:xfrm>
            <a:off x="2679830" y="979625"/>
            <a:ext cx="3312000" cy="3752400"/>
          </a:xfrm>
          <a:prstGeom prst="arc">
            <a:avLst>
              <a:gd name="adj1" fmla="val 12899926"/>
              <a:gd name="adj2" fmla="val 11918031"/>
            </a:avLst>
          </a:prstGeom>
          <a:ln>
            <a:headEnd type="none" w="sm" len="sm"/>
            <a:tailEnd type="triangle" w="sm" len="sm"/>
          </a:ln>
        </p:spPr>
        <p:style>
          <a:lnRef idx="1">
            <a:schemeClr val="dk1"/>
          </a:lnRef>
          <a:fillRef idx="0">
            <a:schemeClr val="dk1"/>
          </a:fillRef>
          <a:effectRef idx="0">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3075668" y="1509220"/>
            <a:ext cx="2642700" cy="2642700"/>
          </a:xfrm>
          <a:prstGeom prst="ellipse">
            <a:avLst/>
          </a:prstGeom>
          <a:solidFill>
            <a:srgbClr val="B9C9D5">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75" name="Google Shape;77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latin typeface="Georgia" panose="02040502050405020303" pitchFamily="18" charset="0"/>
              </a:rPr>
              <a:t>Data Description</a:t>
            </a:r>
            <a:endParaRPr sz="4000" dirty="0">
              <a:latin typeface="Georgia" panose="02040502050405020303" pitchFamily="18" charset="0"/>
            </a:endParaRPr>
          </a:p>
        </p:txBody>
      </p:sp>
      <p:grpSp>
        <p:nvGrpSpPr>
          <p:cNvPr id="801" name="Google Shape;801;p28"/>
          <p:cNvGrpSpPr/>
          <p:nvPr/>
        </p:nvGrpSpPr>
        <p:grpSpPr>
          <a:xfrm>
            <a:off x="336415" y="1509220"/>
            <a:ext cx="2061000" cy="1110985"/>
            <a:chOff x="1429425" y="1073592"/>
            <a:chExt cx="2061000" cy="609390"/>
          </a:xfrm>
        </p:grpSpPr>
        <p:sp>
          <p:nvSpPr>
            <p:cNvPr id="802" name="Google Shape;802;p28"/>
            <p:cNvSpPr txBox="1"/>
            <p:nvPr/>
          </p:nvSpPr>
          <p:spPr>
            <a:xfrm>
              <a:off x="1429425" y="1073592"/>
              <a:ext cx="2061000" cy="231861"/>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Georgia" panose="02040502050405020303" pitchFamily="18" charset="0"/>
                  <a:ea typeface="Fira Sans Extra Condensed"/>
                  <a:cs typeface="Fira Sans Extra Condensed"/>
                  <a:sym typeface="Fira Sans Extra Condensed"/>
                </a:rPr>
                <a:t>20 subjects </a:t>
              </a:r>
              <a:endParaRPr sz="18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03" name="Google Shape;803;p28"/>
            <p:cNvSpPr txBox="1"/>
            <p:nvPr/>
          </p:nvSpPr>
          <p:spPr>
            <a:xfrm>
              <a:off x="1429425" y="1355556"/>
              <a:ext cx="2061000" cy="327426"/>
            </a:xfrm>
            <a:prstGeom prst="rect">
              <a:avLst/>
            </a:prstGeom>
            <a:no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rgbClr val="000000"/>
                  </a:solidFill>
                  <a:latin typeface="Georgia" panose="02040502050405020303" pitchFamily="18" charset="0"/>
                  <a:ea typeface="Roboto"/>
                  <a:cs typeface="Roboto"/>
                  <a:sym typeface="Roboto"/>
                </a:rPr>
                <a:t>Diagnosed with glioblastoma</a:t>
              </a:r>
              <a:endParaRPr sz="1600" dirty="0">
                <a:solidFill>
                  <a:srgbClr val="000000"/>
                </a:solidFill>
                <a:latin typeface="Georgia" panose="02040502050405020303" pitchFamily="18" charset="0"/>
                <a:ea typeface="Roboto"/>
                <a:cs typeface="Roboto"/>
                <a:sym typeface="Roboto"/>
              </a:endParaRPr>
            </a:p>
          </p:txBody>
        </p:sp>
      </p:grpSp>
      <p:grpSp>
        <p:nvGrpSpPr>
          <p:cNvPr id="806" name="Google Shape;806;p28"/>
          <p:cNvGrpSpPr/>
          <p:nvPr/>
        </p:nvGrpSpPr>
        <p:grpSpPr>
          <a:xfrm>
            <a:off x="216048" y="3006974"/>
            <a:ext cx="2181367" cy="1248324"/>
            <a:chOff x="1309083" y="1976453"/>
            <a:chExt cx="2181367" cy="738422"/>
          </a:xfrm>
        </p:grpSpPr>
        <p:sp>
          <p:nvSpPr>
            <p:cNvPr id="807" name="Google Shape;807;p28"/>
            <p:cNvSpPr txBox="1"/>
            <p:nvPr/>
          </p:nvSpPr>
          <p:spPr>
            <a:xfrm>
              <a:off x="1437164" y="1976453"/>
              <a:ext cx="2053286" cy="334922"/>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bg1"/>
                  </a:solidFill>
                  <a:latin typeface="Georgia" panose="02040502050405020303" pitchFamily="18" charset="0"/>
                  <a:ea typeface="Fira Sans Extra Condensed"/>
                  <a:cs typeface="Fira Sans Extra Condensed"/>
                  <a:sym typeface="Fira Sans Extra Condensed"/>
                </a:rPr>
                <a:t>2 scans for each subject</a:t>
              </a:r>
              <a:endParaRPr sz="18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08" name="Google Shape;808;p28"/>
            <p:cNvSpPr txBox="1"/>
            <p:nvPr/>
          </p:nvSpPr>
          <p:spPr>
            <a:xfrm>
              <a:off x="1309083" y="2311375"/>
              <a:ext cx="2181367" cy="403500"/>
            </a:xfrm>
            <a:prstGeom prst="rect">
              <a:avLst/>
            </a:prstGeom>
            <a:no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rgbClr val="000000"/>
                  </a:solidFill>
                  <a:latin typeface="Georgia" panose="02040502050405020303" pitchFamily="18" charset="0"/>
                  <a:ea typeface="Roboto"/>
                  <a:cs typeface="Roboto"/>
                  <a:sym typeface="Roboto"/>
                </a:rPr>
                <a:t>The time between the scans are subjective</a:t>
              </a:r>
              <a:endParaRPr sz="1600" dirty="0">
                <a:solidFill>
                  <a:srgbClr val="000000"/>
                </a:solidFill>
                <a:latin typeface="Georgia" panose="02040502050405020303" pitchFamily="18" charset="0"/>
                <a:ea typeface="Roboto"/>
                <a:cs typeface="Roboto"/>
                <a:sym typeface="Roboto"/>
              </a:endParaRPr>
            </a:p>
          </p:txBody>
        </p:sp>
      </p:grpSp>
      <p:grpSp>
        <p:nvGrpSpPr>
          <p:cNvPr id="811" name="Google Shape;811;p28"/>
          <p:cNvGrpSpPr/>
          <p:nvPr/>
        </p:nvGrpSpPr>
        <p:grpSpPr>
          <a:xfrm>
            <a:off x="6562650" y="1509220"/>
            <a:ext cx="2334556" cy="1484563"/>
            <a:chOff x="5101675" y="1094007"/>
            <a:chExt cx="2148349" cy="909137"/>
          </a:xfrm>
        </p:grpSpPr>
        <p:sp>
          <p:nvSpPr>
            <p:cNvPr id="812" name="Google Shape;812;p28"/>
            <p:cNvSpPr txBox="1"/>
            <p:nvPr/>
          </p:nvSpPr>
          <p:spPr>
            <a:xfrm>
              <a:off x="5101675" y="1094007"/>
              <a:ext cx="2148349" cy="371400"/>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bg1"/>
                  </a:solidFill>
                  <a:latin typeface="Georgia" panose="02040502050405020303" pitchFamily="18" charset="0"/>
                  <a:ea typeface="Fira Sans Extra Condensed"/>
                  <a:cs typeface="Fira Sans Extra Condensed"/>
                  <a:sym typeface="Fira Sans Extra Condensed"/>
                </a:rPr>
                <a:t>3D data</a:t>
              </a:r>
              <a:endParaRPr sz="18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13" name="Google Shape;813;p28"/>
            <p:cNvSpPr txBox="1"/>
            <p:nvPr/>
          </p:nvSpPr>
          <p:spPr>
            <a:xfrm>
              <a:off x="5189022" y="1427635"/>
              <a:ext cx="2061000" cy="5755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err="1">
                  <a:solidFill>
                    <a:srgbClr val="000000"/>
                  </a:solidFill>
                  <a:latin typeface="Georgia" panose="02040502050405020303" pitchFamily="18" charset="0"/>
                  <a:ea typeface="Roboto"/>
                  <a:cs typeface="Roboto"/>
                  <a:sym typeface="Roboto"/>
                </a:rPr>
                <a:t>Nifti</a:t>
              </a:r>
              <a:r>
                <a:rPr lang="en-IN" sz="1600" dirty="0">
                  <a:solidFill>
                    <a:srgbClr val="000000"/>
                  </a:solidFill>
                  <a:latin typeface="Georgia" panose="02040502050405020303" pitchFamily="18" charset="0"/>
                  <a:ea typeface="Roboto"/>
                  <a:cs typeface="Roboto"/>
                  <a:sym typeface="Roboto"/>
                </a:rPr>
                <a:t> format</a:t>
              </a:r>
            </a:p>
            <a:p>
              <a:pPr marL="0" lvl="0" indent="0" algn="ctr" rtl="0">
                <a:spcBef>
                  <a:spcPts val="0"/>
                </a:spcBef>
                <a:spcAft>
                  <a:spcPts val="0"/>
                </a:spcAft>
                <a:buNone/>
              </a:pPr>
              <a:r>
                <a:rPr lang="en-IN" sz="1600" dirty="0">
                  <a:latin typeface="Georgia" panose="02040502050405020303" pitchFamily="18" charset="0"/>
                  <a:ea typeface="Roboto"/>
                  <a:cs typeface="Roboto"/>
                  <a:sym typeface="Roboto"/>
                </a:rPr>
                <a:t>2D data =&gt; </a:t>
              </a:r>
              <a:r>
                <a:rPr lang="en-IN" sz="1600" dirty="0" err="1">
                  <a:latin typeface="Georgia" panose="02040502050405020303" pitchFamily="18" charset="0"/>
                  <a:ea typeface="Roboto"/>
                  <a:cs typeface="Roboto"/>
                  <a:sym typeface="Roboto"/>
                </a:rPr>
                <a:t>Dicom</a:t>
              </a:r>
              <a:endParaRPr sz="1600" dirty="0">
                <a:solidFill>
                  <a:srgbClr val="000000"/>
                </a:solidFill>
                <a:latin typeface="Georgia" panose="02040502050405020303" pitchFamily="18" charset="0"/>
                <a:ea typeface="Roboto"/>
                <a:cs typeface="Roboto"/>
                <a:sym typeface="Roboto"/>
              </a:endParaRPr>
            </a:p>
          </p:txBody>
        </p:sp>
      </p:grpSp>
      <p:grpSp>
        <p:nvGrpSpPr>
          <p:cNvPr id="816" name="Google Shape;816;p28"/>
          <p:cNvGrpSpPr/>
          <p:nvPr/>
        </p:nvGrpSpPr>
        <p:grpSpPr>
          <a:xfrm>
            <a:off x="6562650" y="2922479"/>
            <a:ext cx="2501700" cy="1332819"/>
            <a:chOff x="4748325" y="2034175"/>
            <a:chExt cx="2501700" cy="691855"/>
          </a:xfrm>
        </p:grpSpPr>
        <p:sp>
          <p:nvSpPr>
            <p:cNvPr id="817" name="Google Shape;817;p28"/>
            <p:cNvSpPr txBox="1"/>
            <p:nvPr/>
          </p:nvSpPr>
          <p:spPr>
            <a:xfrm>
              <a:off x="4748325" y="2034175"/>
              <a:ext cx="2331399" cy="192791"/>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bg1"/>
                  </a:solidFill>
                  <a:latin typeface="Georgia" panose="02040502050405020303" pitchFamily="18" charset="0"/>
                  <a:ea typeface="Fira Sans Extra Condensed"/>
                  <a:cs typeface="Fira Sans Extra Condensed"/>
                  <a:sym typeface="Fira Sans Extra Condensed"/>
                </a:rPr>
                <a:t>1 scan -&gt; 24 slices</a:t>
              </a:r>
              <a:endParaRPr sz="18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18" name="Google Shape;818;p28"/>
            <p:cNvSpPr txBox="1"/>
            <p:nvPr/>
          </p:nvSpPr>
          <p:spPr>
            <a:xfrm>
              <a:off x="4748325" y="2197470"/>
              <a:ext cx="2501700" cy="5285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00000"/>
                  </a:solidFill>
                  <a:latin typeface="Georgia" panose="02040502050405020303" pitchFamily="18" charset="0"/>
                  <a:ea typeface="Roboto"/>
                  <a:cs typeface="Roboto"/>
                  <a:sym typeface="Roboto"/>
                </a:rPr>
                <a:t>We selected only 1 of the 24 slices </a:t>
              </a:r>
            </a:p>
          </p:txBody>
        </p:sp>
      </p:grpSp>
      <p:pic>
        <p:nvPicPr>
          <p:cNvPr id="11" name="Picture 10">
            <a:extLst>
              <a:ext uri="{FF2B5EF4-FFF2-40B4-BE49-F238E27FC236}">
                <a16:creationId xmlns:a16="http://schemas.microsoft.com/office/drawing/2014/main" id="{E6C78ECD-7637-2746-3EF7-9FC72949DE8D}"/>
              </a:ext>
            </a:extLst>
          </p:cNvPr>
          <p:cNvPicPr>
            <a:picLocks noChangeAspect="1"/>
          </p:cNvPicPr>
          <p:nvPr/>
        </p:nvPicPr>
        <p:blipFill>
          <a:blip r:embed="rId3"/>
          <a:stretch>
            <a:fillRect/>
          </a:stretch>
        </p:blipFill>
        <p:spPr>
          <a:xfrm>
            <a:off x="2518150" y="1775518"/>
            <a:ext cx="1905870" cy="2345687"/>
          </a:xfrm>
          <a:prstGeom prst="rect">
            <a:avLst/>
          </a:prstGeom>
        </p:spPr>
      </p:pic>
      <p:pic>
        <p:nvPicPr>
          <p:cNvPr id="13" name="Picture 12">
            <a:extLst>
              <a:ext uri="{FF2B5EF4-FFF2-40B4-BE49-F238E27FC236}">
                <a16:creationId xmlns:a16="http://schemas.microsoft.com/office/drawing/2014/main" id="{84CACCD7-F39E-97C7-C425-B7D2FF72C194}"/>
              </a:ext>
            </a:extLst>
          </p:cNvPr>
          <p:cNvPicPr>
            <a:picLocks noChangeAspect="1"/>
          </p:cNvPicPr>
          <p:nvPr/>
        </p:nvPicPr>
        <p:blipFill>
          <a:blip r:embed="rId4"/>
          <a:stretch>
            <a:fillRect/>
          </a:stretch>
        </p:blipFill>
        <p:spPr>
          <a:xfrm>
            <a:off x="4544755" y="1776736"/>
            <a:ext cx="1903888" cy="2343247"/>
          </a:xfrm>
          <a:prstGeom prst="rect">
            <a:avLst/>
          </a:prstGeom>
        </p:spPr>
      </p:pic>
      <p:sp>
        <p:nvSpPr>
          <p:cNvPr id="14" name="Google Shape;802;p28">
            <a:extLst>
              <a:ext uri="{FF2B5EF4-FFF2-40B4-BE49-F238E27FC236}">
                <a16:creationId xmlns:a16="http://schemas.microsoft.com/office/drawing/2014/main" id="{4B3D9BA3-5E5D-1C14-4BC1-506DC1D9F8EA}"/>
              </a:ext>
            </a:extLst>
          </p:cNvPr>
          <p:cNvSpPr txBox="1"/>
          <p:nvPr/>
        </p:nvSpPr>
        <p:spPr>
          <a:xfrm>
            <a:off x="3393520" y="1265462"/>
            <a:ext cx="20610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Georgia" panose="02040502050405020303" pitchFamily="18" charset="0"/>
                <a:ea typeface="Fira Sans Extra Condensed"/>
                <a:cs typeface="Fira Sans Extra Condensed"/>
                <a:sym typeface="Fira Sans Extra Condensed"/>
              </a:rPr>
              <a:t>Subject 1</a:t>
            </a:r>
            <a:endParaRPr sz="2800" dirty="0">
              <a:latin typeface="Georgia" panose="02040502050405020303" pitchFamily="18" charset="0"/>
              <a:ea typeface="Fira Sans Extra Condensed"/>
              <a:cs typeface="Fira Sans Extra Condensed"/>
              <a:sym typeface="Fira Sans Extra Condensed"/>
            </a:endParaRPr>
          </a:p>
        </p:txBody>
      </p:sp>
      <p:cxnSp>
        <p:nvCxnSpPr>
          <p:cNvPr id="31" name="Straight Arrow Connector 30">
            <a:extLst>
              <a:ext uri="{FF2B5EF4-FFF2-40B4-BE49-F238E27FC236}">
                <a16:creationId xmlns:a16="http://schemas.microsoft.com/office/drawing/2014/main" id="{9BF6B4AA-11DC-5BA3-6602-1B6706970A44}"/>
              </a:ext>
            </a:extLst>
          </p:cNvPr>
          <p:cNvCxnSpPr>
            <a:cxnSpLocks/>
          </p:cNvCxnSpPr>
          <p:nvPr/>
        </p:nvCxnSpPr>
        <p:spPr>
          <a:xfrm>
            <a:off x="5699531" y="1739546"/>
            <a:ext cx="48126" cy="63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DB33F142-50BA-C35A-9E0F-F4ECEC58F1DA}"/>
              </a:ext>
            </a:extLst>
          </p:cNvPr>
          <p:cNvCxnSpPr>
            <a:cxnSpLocks/>
          </p:cNvCxnSpPr>
          <p:nvPr/>
        </p:nvCxnSpPr>
        <p:spPr>
          <a:xfrm>
            <a:off x="5514184" y="4127592"/>
            <a:ext cx="38936" cy="963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DF7FC571-0013-B36A-689A-1C16DCA072ED}"/>
              </a:ext>
            </a:extLst>
          </p:cNvPr>
          <p:cNvSpPr txBox="1"/>
          <p:nvPr/>
        </p:nvSpPr>
        <p:spPr>
          <a:xfrm>
            <a:off x="3180217" y="4079726"/>
            <a:ext cx="426605" cy="307777"/>
          </a:xfrm>
          <a:prstGeom prst="rect">
            <a:avLst/>
          </a:prstGeom>
          <a:noFill/>
        </p:spPr>
        <p:txBody>
          <a:bodyPr wrap="square" rtlCol="0">
            <a:spAutoFit/>
          </a:bodyPr>
          <a:lstStyle/>
          <a:p>
            <a:r>
              <a:rPr lang="en-IN" b="1" dirty="0">
                <a:latin typeface="Georgia" panose="02040502050405020303" pitchFamily="18" charset="0"/>
              </a:rPr>
              <a:t>T1</a:t>
            </a:r>
          </a:p>
        </p:txBody>
      </p:sp>
      <p:sp>
        <p:nvSpPr>
          <p:cNvPr id="6" name="TextBox 5">
            <a:extLst>
              <a:ext uri="{FF2B5EF4-FFF2-40B4-BE49-F238E27FC236}">
                <a16:creationId xmlns:a16="http://schemas.microsoft.com/office/drawing/2014/main" id="{3FFA3119-9BDB-35AE-6914-EE8360E40F7D}"/>
              </a:ext>
            </a:extLst>
          </p:cNvPr>
          <p:cNvSpPr txBox="1"/>
          <p:nvPr/>
        </p:nvSpPr>
        <p:spPr>
          <a:xfrm>
            <a:off x="5534354" y="4070061"/>
            <a:ext cx="426605" cy="307777"/>
          </a:xfrm>
          <a:prstGeom prst="rect">
            <a:avLst/>
          </a:prstGeom>
          <a:noFill/>
        </p:spPr>
        <p:txBody>
          <a:bodyPr wrap="square" rtlCol="0">
            <a:spAutoFit/>
          </a:bodyPr>
          <a:lstStyle/>
          <a:p>
            <a:r>
              <a:rPr lang="en-IN" b="1" dirty="0">
                <a:latin typeface="Georgia" panose="02040502050405020303" pitchFamily="18" charset="0"/>
              </a:rPr>
              <a:t>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500"/>
                                        <p:tgtEl>
                                          <p:spTgt spid="7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500"/>
                                        <p:tgtEl>
                                          <p:spTgt spid="7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4"/>
                                        </p:tgtEl>
                                        <p:attrNameLst>
                                          <p:attrName>style.visibility</p:attrName>
                                        </p:attrNameLst>
                                      </p:cBhvr>
                                      <p:to>
                                        <p:strVal val="visible"/>
                                      </p:to>
                                    </p:set>
                                    <p:animEffect transition="in" filter="fade">
                                      <p:cBhvr>
                                        <p:cTn id="13" dur="500"/>
                                        <p:tgtEl>
                                          <p:spTgt spid="77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01"/>
                                        </p:tgtEl>
                                        <p:attrNameLst>
                                          <p:attrName>style.visibility</p:attrName>
                                        </p:attrNameLst>
                                      </p:cBhvr>
                                      <p:to>
                                        <p:strVal val="visible"/>
                                      </p:to>
                                    </p:set>
                                    <p:animEffect transition="in" filter="fade">
                                      <p:cBhvr>
                                        <p:cTn id="39" dur="500"/>
                                        <p:tgtEl>
                                          <p:spTgt spid="80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06"/>
                                        </p:tgtEl>
                                        <p:attrNameLst>
                                          <p:attrName>style.visibility</p:attrName>
                                        </p:attrNameLst>
                                      </p:cBhvr>
                                      <p:to>
                                        <p:strVal val="visible"/>
                                      </p:to>
                                    </p:set>
                                    <p:animEffect transition="in" filter="fade">
                                      <p:cBhvr>
                                        <p:cTn id="44" dur="500"/>
                                        <p:tgtEl>
                                          <p:spTgt spid="8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11"/>
                                        </p:tgtEl>
                                        <p:attrNameLst>
                                          <p:attrName>style.visibility</p:attrName>
                                        </p:attrNameLst>
                                      </p:cBhvr>
                                      <p:to>
                                        <p:strVal val="visible"/>
                                      </p:to>
                                    </p:set>
                                    <p:animEffect transition="in" filter="fade">
                                      <p:cBhvr>
                                        <p:cTn id="49" dur="500"/>
                                        <p:tgtEl>
                                          <p:spTgt spid="8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16"/>
                                        </p:tgtEl>
                                        <p:attrNameLst>
                                          <p:attrName>style.visibility</p:attrName>
                                        </p:attrNameLst>
                                      </p:cBhvr>
                                      <p:to>
                                        <p:strVal val="visible"/>
                                      </p:to>
                                    </p:set>
                                    <p:animEffect transition="in" filter="fade">
                                      <p:cBhvr>
                                        <p:cTn id="54" dur="5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1"/>
      <p:bldP spid="774" grpId="0" animBg="1"/>
      <p:bldP spid="775" grpId="0"/>
      <p:bldP spid="1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AF047-9455-08B6-FFDC-FDB3D02E074F}"/>
              </a:ext>
            </a:extLst>
          </p:cNvPr>
          <p:cNvSpPr txBox="1"/>
          <p:nvPr/>
        </p:nvSpPr>
        <p:spPr>
          <a:xfrm>
            <a:off x="241101" y="49935"/>
            <a:ext cx="8661797" cy="707886"/>
          </a:xfrm>
          <a:prstGeom prst="rect">
            <a:avLst/>
          </a:prstGeom>
          <a:noFill/>
        </p:spPr>
        <p:txBody>
          <a:bodyPr wrap="square">
            <a:spAutoFit/>
          </a:bodyPr>
          <a:lstStyle/>
          <a:p>
            <a:pPr algn="ctr"/>
            <a:r>
              <a:rPr lang="en-IN" sz="4000" b="1" dirty="0">
                <a:latin typeface="Georgia" panose="02040502050405020303" pitchFamily="18" charset="0"/>
              </a:rPr>
              <a:t>Data</a:t>
            </a:r>
            <a:r>
              <a:rPr lang="en-IN" dirty="0">
                <a:latin typeface="Georgia" panose="02040502050405020303" pitchFamily="18" charset="0"/>
              </a:rPr>
              <a:t>  </a:t>
            </a:r>
            <a:r>
              <a:rPr lang="en-IN" sz="4000" b="1" dirty="0">
                <a:latin typeface="Georgia" panose="02040502050405020303" pitchFamily="18" charset="0"/>
              </a:rPr>
              <a:t>Pre-Processing</a:t>
            </a:r>
            <a:endParaRPr lang="en-IN" b="1" dirty="0"/>
          </a:p>
        </p:txBody>
      </p:sp>
      <p:sp>
        <p:nvSpPr>
          <p:cNvPr id="4" name="Google Shape;887;p30">
            <a:extLst>
              <a:ext uri="{FF2B5EF4-FFF2-40B4-BE49-F238E27FC236}">
                <a16:creationId xmlns:a16="http://schemas.microsoft.com/office/drawing/2014/main" id="{8C6E25F2-BBD1-A632-5D7F-6658AA879FC9}"/>
              </a:ext>
            </a:extLst>
          </p:cNvPr>
          <p:cNvSpPr/>
          <p:nvPr/>
        </p:nvSpPr>
        <p:spPr>
          <a:xfrm>
            <a:off x="515127" y="2502872"/>
            <a:ext cx="1430535" cy="70788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Georgia" panose="02040502050405020303" pitchFamily="18" charset="0"/>
                <a:ea typeface="Fira Sans Extra Condensed"/>
                <a:cs typeface="Fira Sans Extra Condensed"/>
                <a:sym typeface="Fira Sans Extra Condensed"/>
              </a:rPr>
              <a:t>DICOM (2D)</a:t>
            </a:r>
          </a:p>
        </p:txBody>
      </p:sp>
      <p:sp>
        <p:nvSpPr>
          <p:cNvPr id="5" name="Google Shape;887;p30">
            <a:extLst>
              <a:ext uri="{FF2B5EF4-FFF2-40B4-BE49-F238E27FC236}">
                <a16:creationId xmlns:a16="http://schemas.microsoft.com/office/drawing/2014/main" id="{1A640CBC-9081-147F-3266-5A4EF2E9AEB1}"/>
              </a:ext>
            </a:extLst>
          </p:cNvPr>
          <p:cNvSpPr/>
          <p:nvPr/>
        </p:nvSpPr>
        <p:spPr>
          <a:xfrm>
            <a:off x="515126" y="4039845"/>
            <a:ext cx="1516263" cy="70788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Georgia" panose="02040502050405020303" pitchFamily="18" charset="0"/>
                <a:ea typeface="Fira Sans Extra Condensed"/>
                <a:cs typeface="Fira Sans Extra Condensed"/>
                <a:sym typeface="Fira Sans Extra Condensed"/>
              </a:rPr>
              <a:t>JPG</a:t>
            </a:r>
          </a:p>
        </p:txBody>
      </p:sp>
      <p:sp>
        <p:nvSpPr>
          <p:cNvPr id="8" name="Arrow: Right 7">
            <a:extLst>
              <a:ext uri="{FF2B5EF4-FFF2-40B4-BE49-F238E27FC236}">
                <a16:creationId xmlns:a16="http://schemas.microsoft.com/office/drawing/2014/main" id="{619904E7-B1F4-466F-4F27-F1EE11A98EFF}"/>
              </a:ext>
            </a:extLst>
          </p:cNvPr>
          <p:cNvSpPr/>
          <p:nvPr/>
        </p:nvSpPr>
        <p:spPr>
          <a:xfrm rot="5400000">
            <a:off x="973218" y="3509734"/>
            <a:ext cx="514350" cy="2859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Google Shape;887;p30">
            <a:extLst>
              <a:ext uri="{FF2B5EF4-FFF2-40B4-BE49-F238E27FC236}">
                <a16:creationId xmlns:a16="http://schemas.microsoft.com/office/drawing/2014/main" id="{A422BDB3-166C-785B-C38A-99D4664CCB17}"/>
              </a:ext>
            </a:extLst>
          </p:cNvPr>
          <p:cNvSpPr/>
          <p:nvPr/>
        </p:nvSpPr>
        <p:spPr>
          <a:xfrm>
            <a:off x="515126" y="954960"/>
            <a:ext cx="1430536" cy="70788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i="0" dirty="0" err="1">
                <a:solidFill>
                  <a:srgbClr val="E8EAED"/>
                </a:solidFill>
                <a:effectLst/>
                <a:latin typeface="Georgia" panose="02040502050405020303" pitchFamily="18" charset="0"/>
              </a:rPr>
              <a:t>NIfTI</a:t>
            </a:r>
            <a:r>
              <a:rPr lang="en-IN" sz="1600" b="1" i="0" dirty="0">
                <a:solidFill>
                  <a:srgbClr val="E8EAED"/>
                </a:solidFill>
                <a:effectLst/>
                <a:latin typeface="Georgia" panose="02040502050405020303" pitchFamily="18" charset="0"/>
              </a:rPr>
              <a:t> (3D) </a:t>
            </a:r>
            <a:endParaRPr lang="en" sz="1600" b="1" dirty="0">
              <a:solidFill>
                <a:schemeClr val="lt1"/>
              </a:solidFill>
              <a:latin typeface="Georgia" panose="02040502050405020303" pitchFamily="18" charset="0"/>
              <a:ea typeface="Fira Sans Extra Condensed"/>
              <a:cs typeface="Fira Sans Extra Condensed"/>
              <a:sym typeface="Fira Sans Extra Condensed"/>
            </a:endParaRPr>
          </a:p>
        </p:txBody>
      </p:sp>
      <p:pic>
        <p:nvPicPr>
          <p:cNvPr id="18" name="Picture 17">
            <a:extLst>
              <a:ext uri="{FF2B5EF4-FFF2-40B4-BE49-F238E27FC236}">
                <a16:creationId xmlns:a16="http://schemas.microsoft.com/office/drawing/2014/main" id="{2F3F910D-E417-4159-3027-8264304B3E70}"/>
              </a:ext>
            </a:extLst>
          </p:cNvPr>
          <p:cNvPicPr>
            <a:picLocks noChangeAspect="1"/>
          </p:cNvPicPr>
          <p:nvPr/>
        </p:nvPicPr>
        <p:blipFill>
          <a:blip r:embed="rId2"/>
          <a:stretch>
            <a:fillRect/>
          </a:stretch>
        </p:blipFill>
        <p:spPr>
          <a:xfrm>
            <a:off x="5182282" y="1483972"/>
            <a:ext cx="3524006" cy="2555873"/>
          </a:xfrm>
          <a:prstGeom prst="rect">
            <a:avLst/>
          </a:prstGeom>
          <a:ln>
            <a:solidFill>
              <a:schemeClr val="tx1"/>
            </a:solidFill>
          </a:ln>
        </p:spPr>
      </p:pic>
      <p:sp>
        <p:nvSpPr>
          <p:cNvPr id="22" name="Arrow: Right 21">
            <a:extLst>
              <a:ext uri="{FF2B5EF4-FFF2-40B4-BE49-F238E27FC236}">
                <a16:creationId xmlns:a16="http://schemas.microsoft.com/office/drawing/2014/main" id="{A5D612B0-BE9E-E544-C2FD-FE096B3FAAA6}"/>
              </a:ext>
            </a:extLst>
          </p:cNvPr>
          <p:cNvSpPr/>
          <p:nvPr/>
        </p:nvSpPr>
        <p:spPr>
          <a:xfrm rot="5400000">
            <a:off x="973218" y="1934427"/>
            <a:ext cx="514350" cy="2859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4" name="Google Shape;802;p28">
            <a:extLst>
              <a:ext uri="{FF2B5EF4-FFF2-40B4-BE49-F238E27FC236}">
                <a16:creationId xmlns:a16="http://schemas.microsoft.com/office/drawing/2014/main" id="{525F152B-3BA7-F27A-F74C-25241DC16D29}"/>
              </a:ext>
            </a:extLst>
          </p:cNvPr>
          <p:cNvSpPr txBox="1"/>
          <p:nvPr/>
        </p:nvSpPr>
        <p:spPr>
          <a:xfrm>
            <a:off x="2468998" y="954960"/>
            <a:ext cx="6237290" cy="382802"/>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342900" indent="-342900" algn="ctr">
              <a:buClr>
                <a:schemeClr val="bg1"/>
              </a:buClr>
              <a:buFont typeface="Arial" panose="020B0604020202020204" pitchFamily="34" charset="0"/>
              <a:buChar char="•"/>
            </a:pPr>
            <a:r>
              <a:rPr lang="en-US" sz="2000" b="1" dirty="0">
                <a:solidFill>
                  <a:schemeClr val="bg1"/>
                </a:solidFill>
                <a:latin typeface="Georgia" panose="02040502050405020303" pitchFamily="18" charset="0"/>
                <a:ea typeface="Fira Sans Extra Condensed"/>
                <a:cs typeface="Fira Sans Extra Condensed"/>
                <a:sym typeface="Fira Sans Extra Condensed"/>
              </a:rPr>
              <a:t>Converting into pixel </a:t>
            </a:r>
            <a:r>
              <a:rPr lang="en-US" sz="2000" b="1" dirty="0" err="1">
                <a:solidFill>
                  <a:schemeClr val="bg1"/>
                </a:solidFill>
                <a:latin typeface="Georgia" panose="02040502050405020303" pitchFamily="18" charset="0"/>
                <a:ea typeface="Fira Sans Extra Condensed"/>
                <a:cs typeface="Fira Sans Extra Condensed"/>
                <a:sym typeface="Fira Sans Extra Condensed"/>
              </a:rPr>
              <a:t>intesity</a:t>
            </a:r>
            <a:r>
              <a:rPr lang="en-US" sz="2000" b="1" dirty="0">
                <a:solidFill>
                  <a:schemeClr val="bg1"/>
                </a:solidFill>
                <a:latin typeface="Georgia" panose="02040502050405020303" pitchFamily="18" charset="0"/>
                <a:ea typeface="Fira Sans Extra Condensed"/>
                <a:cs typeface="Fira Sans Extra Condensed"/>
                <a:sym typeface="Fira Sans Extra Condensed"/>
              </a:rPr>
              <a:t> matrix</a:t>
            </a:r>
          </a:p>
        </p:txBody>
      </p:sp>
      <p:sp>
        <p:nvSpPr>
          <p:cNvPr id="26" name="Google Shape;802;p28">
            <a:extLst>
              <a:ext uri="{FF2B5EF4-FFF2-40B4-BE49-F238E27FC236}">
                <a16:creationId xmlns:a16="http://schemas.microsoft.com/office/drawing/2014/main" id="{11C11F6D-7D59-BBA0-9A2C-180C9C10B28B}"/>
              </a:ext>
            </a:extLst>
          </p:cNvPr>
          <p:cNvSpPr txBox="1"/>
          <p:nvPr/>
        </p:nvSpPr>
        <p:spPr>
          <a:xfrm>
            <a:off x="2452812" y="4140382"/>
            <a:ext cx="6253476" cy="707885"/>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algn="ctr">
              <a:buClr>
                <a:schemeClr val="bg1"/>
              </a:buClr>
            </a:pPr>
            <a:r>
              <a:rPr lang="en-US" sz="1800" b="1" dirty="0">
                <a:solidFill>
                  <a:schemeClr val="bg1"/>
                </a:solidFill>
                <a:latin typeface="Georgia" panose="02040502050405020303" pitchFamily="18" charset="0"/>
                <a:ea typeface="Fira Sans Extra Condensed"/>
                <a:cs typeface="Fira Sans Extra Condensed"/>
                <a:sym typeface="Fira Sans Extra Condensed"/>
              </a:rPr>
              <a:t>Converting the matrix into a vector of 320*260=83200 length vector.  </a:t>
            </a:r>
          </a:p>
        </p:txBody>
      </p:sp>
      <p:pic>
        <p:nvPicPr>
          <p:cNvPr id="7" name="Picture 6">
            <a:extLst>
              <a:ext uri="{FF2B5EF4-FFF2-40B4-BE49-F238E27FC236}">
                <a16:creationId xmlns:a16="http://schemas.microsoft.com/office/drawing/2014/main" id="{181120E1-F5F4-3B58-5A4C-5C0DEAC413B9}"/>
              </a:ext>
            </a:extLst>
          </p:cNvPr>
          <p:cNvPicPr>
            <a:picLocks noChangeAspect="1"/>
          </p:cNvPicPr>
          <p:nvPr/>
        </p:nvPicPr>
        <p:blipFill>
          <a:blip r:embed="rId3"/>
          <a:stretch>
            <a:fillRect/>
          </a:stretch>
        </p:blipFill>
        <p:spPr>
          <a:xfrm>
            <a:off x="2452812" y="1455114"/>
            <a:ext cx="1876300" cy="2290990"/>
          </a:xfrm>
          <a:prstGeom prst="rect">
            <a:avLst/>
          </a:prstGeom>
        </p:spPr>
      </p:pic>
      <p:sp>
        <p:nvSpPr>
          <p:cNvPr id="9" name="Google Shape;802;p28">
            <a:extLst>
              <a:ext uri="{FF2B5EF4-FFF2-40B4-BE49-F238E27FC236}">
                <a16:creationId xmlns:a16="http://schemas.microsoft.com/office/drawing/2014/main" id="{E84FE49E-253B-592C-19F8-3E347C2D951B}"/>
              </a:ext>
            </a:extLst>
          </p:cNvPr>
          <p:cNvSpPr txBox="1"/>
          <p:nvPr/>
        </p:nvSpPr>
        <p:spPr>
          <a:xfrm>
            <a:off x="2452812" y="3760218"/>
            <a:ext cx="1876300" cy="279627"/>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1"/>
                </a:solidFill>
                <a:latin typeface="Georgia" panose="02040502050405020303" pitchFamily="18" charset="0"/>
                <a:ea typeface="Fira Sans Extra Condensed"/>
                <a:cs typeface="Fira Sans Extra Condensed"/>
                <a:sym typeface="Fira Sans Extra Condensed"/>
              </a:rPr>
              <a:t>320*260 Dimension </a:t>
            </a:r>
            <a:endParaRPr sz="11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12" name="Rectangle 11">
            <a:extLst>
              <a:ext uri="{FF2B5EF4-FFF2-40B4-BE49-F238E27FC236}">
                <a16:creationId xmlns:a16="http://schemas.microsoft.com/office/drawing/2014/main" id="{C3E78454-D5F5-FABB-672D-47942273325B}"/>
              </a:ext>
            </a:extLst>
          </p:cNvPr>
          <p:cNvSpPr/>
          <p:nvPr/>
        </p:nvSpPr>
        <p:spPr>
          <a:xfrm>
            <a:off x="2468998" y="1457067"/>
            <a:ext cx="296109" cy="216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DE6EC354-BCAF-4794-ACED-6FB5B5F78EF5}"/>
              </a:ext>
            </a:extLst>
          </p:cNvPr>
          <p:cNvCxnSpPr/>
          <p:nvPr/>
        </p:nvCxnSpPr>
        <p:spPr>
          <a:xfrm flipH="1">
            <a:off x="3963352" y="2856814"/>
            <a:ext cx="2249" cy="14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2005656-61CE-677B-C25A-6D695E44E1D0}"/>
              </a:ext>
            </a:extLst>
          </p:cNvPr>
          <p:cNvCxnSpPr>
            <a:cxnSpLocks/>
          </p:cNvCxnSpPr>
          <p:nvPr/>
        </p:nvCxnSpPr>
        <p:spPr>
          <a:xfrm>
            <a:off x="2781293" y="1673784"/>
            <a:ext cx="2400989" cy="2366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DBCFDFE-4FD4-FBBB-4BDD-FFBE3E55C710}"/>
              </a:ext>
            </a:extLst>
          </p:cNvPr>
          <p:cNvCxnSpPr>
            <a:cxnSpLocks/>
          </p:cNvCxnSpPr>
          <p:nvPr/>
        </p:nvCxnSpPr>
        <p:spPr>
          <a:xfrm>
            <a:off x="2781293" y="1455114"/>
            <a:ext cx="2384803" cy="28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8" grpId="0" animBg="1"/>
      <p:bldP spid="11" grpId="0" animBg="1"/>
      <p:bldP spid="22" grpId="0" animBg="1"/>
      <p:bldP spid="24" grpId="0" animBg="1"/>
      <p:bldP spid="26" grpId="0" animBg="1"/>
      <p:bldP spid="9"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B74C-7620-90B4-C08C-7C480BEFF210}"/>
              </a:ext>
            </a:extLst>
          </p:cNvPr>
          <p:cNvSpPr>
            <a:spLocks noGrp="1"/>
          </p:cNvSpPr>
          <p:nvPr>
            <p:ph type="title"/>
          </p:nvPr>
        </p:nvSpPr>
        <p:spPr>
          <a:xfrm>
            <a:off x="507206" y="559262"/>
            <a:ext cx="8229600" cy="371400"/>
          </a:xfrm>
        </p:spPr>
        <p:txBody>
          <a:bodyPr>
            <a:normAutofit fontScale="90000"/>
          </a:bodyPr>
          <a:lstStyle/>
          <a:p>
            <a:r>
              <a:rPr lang="en-IN" sz="4400" dirty="0">
                <a:latin typeface="Georgia" panose="02040502050405020303" pitchFamily="18" charset="0"/>
              </a:rPr>
              <a:t>Conditional Copula</a:t>
            </a:r>
            <a:br>
              <a:rPr lang="en-IN" sz="4400" b="0" dirty="0">
                <a:latin typeface="Georgia" panose="02040502050405020303" pitchFamily="18" charset="0"/>
              </a:rPr>
            </a:br>
            <a:r>
              <a:rPr lang="en-IN" sz="3100" b="0" dirty="0">
                <a:latin typeface="Georgia" panose="02040502050405020303" pitchFamily="18" charset="0"/>
              </a:rPr>
              <a:t>Modelling Dependency Between Two Images  </a:t>
            </a:r>
            <a:endParaRPr lang="en-IN" b="0" dirty="0">
              <a:latin typeface="Georgia" panose="02040502050405020303" pitchFamily="18" charset="0"/>
            </a:endParaRPr>
          </a:p>
        </p:txBody>
      </p:sp>
      <p:sp>
        <p:nvSpPr>
          <p:cNvPr id="6" name="TextBox 5">
            <a:extLst>
              <a:ext uri="{FF2B5EF4-FFF2-40B4-BE49-F238E27FC236}">
                <a16:creationId xmlns:a16="http://schemas.microsoft.com/office/drawing/2014/main" id="{6E6B25F5-2B79-FD54-3EF2-44B19A3D2090}"/>
              </a:ext>
            </a:extLst>
          </p:cNvPr>
          <p:cNvSpPr txBox="1"/>
          <p:nvPr/>
        </p:nvSpPr>
        <p:spPr>
          <a:xfrm>
            <a:off x="1015599" y="3178767"/>
            <a:ext cx="3064670" cy="1323439"/>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IN" sz="2000" dirty="0">
                <a:solidFill>
                  <a:sysClr val="windowText" lastClr="000000"/>
                </a:solidFill>
                <a:latin typeface="Georgia" panose="02040502050405020303" pitchFamily="18" charset="0"/>
              </a:rPr>
              <a:t>As X and Y are dependent, we find the dependency structure between them.</a:t>
            </a:r>
          </a:p>
        </p:txBody>
      </p:sp>
      <p:sp>
        <p:nvSpPr>
          <p:cNvPr id="3" name="Google Shape;887;p30">
            <a:extLst>
              <a:ext uri="{FF2B5EF4-FFF2-40B4-BE49-F238E27FC236}">
                <a16:creationId xmlns:a16="http://schemas.microsoft.com/office/drawing/2014/main" id="{58148C6F-28BF-D64D-E614-02955E4131A4}"/>
              </a:ext>
            </a:extLst>
          </p:cNvPr>
          <p:cNvSpPr/>
          <p:nvPr/>
        </p:nvSpPr>
        <p:spPr>
          <a:xfrm>
            <a:off x="1857894" y="1655959"/>
            <a:ext cx="431571" cy="3828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bg1"/>
                </a:solidFill>
                <a:latin typeface="Georgia" panose="02040502050405020303" pitchFamily="18" charset="0"/>
                <a:ea typeface="Fira Sans Extra Condensed"/>
              </a:rPr>
              <a:t>X</a:t>
            </a:r>
            <a:endParaRPr lang="en" sz="20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4" name="Arrow: Right 3">
            <a:extLst>
              <a:ext uri="{FF2B5EF4-FFF2-40B4-BE49-F238E27FC236}">
                <a16:creationId xmlns:a16="http://schemas.microsoft.com/office/drawing/2014/main" id="{5C3405F6-BD45-D2E7-DE6B-8E2C9ED1C6E3}"/>
              </a:ext>
            </a:extLst>
          </p:cNvPr>
          <p:cNvSpPr/>
          <p:nvPr/>
        </p:nvSpPr>
        <p:spPr>
          <a:xfrm>
            <a:off x="2416256" y="1754290"/>
            <a:ext cx="348376" cy="1977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7" name="Google Shape;887;p30">
            <a:extLst>
              <a:ext uri="{FF2B5EF4-FFF2-40B4-BE49-F238E27FC236}">
                <a16:creationId xmlns:a16="http://schemas.microsoft.com/office/drawing/2014/main" id="{F9D3C10D-0334-E116-D0C6-A08E6D7003AA}"/>
              </a:ext>
            </a:extLst>
          </p:cNvPr>
          <p:cNvSpPr/>
          <p:nvPr/>
        </p:nvSpPr>
        <p:spPr>
          <a:xfrm>
            <a:off x="1857894" y="2226127"/>
            <a:ext cx="431571" cy="3828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bg1"/>
                </a:solidFill>
                <a:latin typeface="Georgia" panose="02040502050405020303" pitchFamily="18" charset="0"/>
                <a:ea typeface="Fira Sans Extra Condensed"/>
              </a:rPr>
              <a:t>Y</a:t>
            </a:r>
            <a:endParaRPr lang="en" sz="2000" b="1" dirty="0">
              <a:solidFill>
                <a:schemeClr val="bg1"/>
              </a:solidFill>
              <a:latin typeface="Georgia" panose="02040502050405020303" pitchFamily="18" charset="0"/>
              <a:ea typeface="Fira Sans Extra Condensed"/>
              <a:cs typeface="Fira Sans Extra Condensed"/>
              <a:sym typeface="Fira Sans Extra Condensed"/>
            </a:endParaRPr>
          </a:p>
        </p:txBody>
      </p:sp>
      <p:sp>
        <p:nvSpPr>
          <p:cNvPr id="8" name="Arrow: Right 7">
            <a:extLst>
              <a:ext uri="{FF2B5EF4-FFF2-40B4-BE49-F238E27FC236}">
                <a16:creationId xmlns:a16="http://schemas.microsoft.com/office/drawing/2014/main" id="{9E1BDE79-CACC-F6AF-A9A7-FA32BBF80F3A}"/>
              </a:ext>
            </a:extLst>
          </p:cNvPr>
          <p:cNvSpPr/>
          <p:nvPr/>
        </p:nvSpPr>
        <p:spPr>
          <a:xfrm>
            <a:off x="2416256" y="2318660"/>
            <a:ext cx="348376" cy="1977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Google Shape;802;p28">
            <a:extLst>
              <a:ext uri="{FF2B5EF4-FFF2-40B4-BE49-F238E27FC236}">
                <a16:creationId xmlns:a16="http://schemas.microsoft.com/office/drawing/2014/main" id="{62422BBF-DC24-224F-5AED-A7DD8B8E8DF0}"/>
              </a:ext>
            </a:extLst>
          </p:cNvPr>
          <p:cNvSpPr txBox="1"/>
          <p:nvPr/>
        </p:nvSpPr>
        <p:spPr>
          <a:xfrm>
            <a:off x="2891422" y="1655958"/>
            <a:ext cx="4216610" cy="382802"/>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algn="ctr">
              <a:buClr>
                <a:schemeClr val="bg1"/>
              </a:buClr>
            </a:pPr>
            <a:r>
              <a:rPr lang="en-US" sz="1600" b="1" dirty="0">
                <a:solidFill>
                  <a:schemeClr val="bg1"/>
                </a:solidFill>
                <a:latin typeface="Georgia" panose="02040502050405020303" pitchFamily="18" charset="0"/>
                <a:ea typeface="Fira Sans Extra Condensed"/>
                <a:cs typeface="Fira Sans Extra Condensed"/>
                <a:sym typeface="Fira Sans Extra Condensed"/>
              </a:rPr>
              <a:t>Vector of pixel intensities at time T1</a:t>
            </a:r>
          </a:p>
        </p:txBody>
      </p:sp>
      <p:sp>
        <p:nvSpPr>
          <p:cNvPr id="11" name="Google Shape;802;p28">
            <a:extLst>
              <a:ext uri="{FF2B5EF4-FFF2-40B4-BE49-F238E27FC236}">
                <a16:creationId xmlns:a16="http://schemas.microsoft.com/office/drawing/2014/main" id="{73FDF13D-1FFE-E90C-96A7-BF87D6D74218}"/>
              </a:ext>
            </a:extLst>
          </p:cNvPr>
          <p:cNvSpPr txBox="1"/>
          <p:nvPr/>
        </p:nvSpPr>
        <p:spPr>
          <a:xfrm>
            <a:off x="2891423" y="2157404"/>
            <a:ext cx="4216610" cy="520252"/>
          </a:xfrm>
          <a:prstGeom prst="rect">
            <a:avLst/>
          </a:prstGeom>
          <a:solidFill>
            <a:schemeClr val="accent2"/>
          </a:solidFill>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algn="ctr">
              <a:buClr>
                <a:schemeClr val="bg1"/>
              </a:buClr>
            </a:pPr>
            <a:r>
              <a:rPr lang="en-US" sz="1600" b="1" dirty="0">
                <a:solidFill>
                  <a:schemeClr val="bg1"/>
                </a:solidFill>
                <a:latin typeface="Georgia" panose="02040502050405020303" pitchFamily="18" charset="0"/>
                <a:ea typeface="Fira Sans Extra Condensed"/>
                <a:cs typeface="Fira Sans Extra Condensed"/>
                <a:sym typeface="Fira Sans Extra Condensed"/>
              </a:rPr>
              <a:t>Vector of pixel intensities at time T2 </a:t>
            </a:r>
          </a:p>
          <a:p>
            <a:pPr algn="ctr">
              <a:buClr>
                <a:schemeClr val="bg1"/>
              </a:buClr>
            </a:pPr>
            <a:r>
              <a:rPr lang="en-US" sz="1600" b="1" dirty="0">
                <a:solidFill>
                  <a:schemeClr val="bg1"/>
                </a:solidFill>
                <a:latin typeface="Georgia" panose="02040502050405020303" pitchFamily="18" charset="0"/>
                <a:ea typeface="Fira Sans Extra Condensed"/>
                <a:cs typeface="Fira Sans Extra Condensed"/>
                <a:sym typeface="Fira Sans Extra Condensed"/>
              </a:rPr>
              <a:t>which is after treatment</a:t>
            </a:r>
          </a:p>
        </p:txBody>
      </p:sp>
      <p:sp>
        <p:nvSpPr>
          <p:cNvPr id="12" name="TextBox 11">
            <a:extLst>
              <a:ext uri="{FF2B5EF4-FFF2-40B4-BE49-F238E27FC236}">
                <a16:creationId xmlns:a16="http://schemas.microsoft.com/office/drawing/2014/main" id="{6C3FE984-2637-5771-FF0E-A55612987EB1}"/>
              </a:ext>
            </a:extLst>
          </p:cNvPr>
          <p:cNvSpPr txBox="1"/>
          <p:nvPr/>
        </p:nvSpPr>
        <p:spPr>
          <a:xfrm>
            <a:off x="4823072" y="3178767"/>
            <a:ext cx="3329132" cy="1323439"/>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IN" sz="2000" dirty="0">
                <a:solidFill>
                  <a:sysClr val="windowText" lastClr="000000"/>
                </a:solidFill>
                <a:latin typeface="Georgia" panose="02040502050405020303" pitchFamily="18" charset="0"/>
              </a:rPr>
              <a:t>Therefore we use copula to model the dependency and find out the conditional copula Y|X.</a:t>
            </a:r>
          </a:p>
        </p:txBody>
      </p:sp>
      <p:sp>
        <p:nvSpPr>
          <p:cNvPr id="13" name="Arrow: Right 12">
            <a:extLst>
              <a:ext uri="{FF2B5EF4-FFF2-40B4-BE49-F238E27FC236}">
                <a16:creationId xmlns:a16="http://schemas.microsoft.com/office/drawing/2014/main" id="{A33796B6-E16C-E81C-12F2-8FE1EA1F05A1}"/>
              </a:ext>
            </a:extLst>
          </p:cNvPr>
          <p:cNvSpPr/>
          <p:nvPr/>
        </p:nvSpPr>
        <p:spPr>
          <a:xfrm>
            <a:off x="4262009" y="3706663"/>
            <a:ext cx="379323" cy="1977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dirty="0"/>
          </a:p>
        </p:txBody>
      </p:sp>
    </p:spTree>
    <p:extLst>
      <p:ext uri="{BB962C8B-B14F-4D97-AF65-F5344CB8AC3E}">
        <p14:creationId xmlns:p14="http://schemas.microsoft.com/office/powerpoint/2010/main" val="393344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B74C-7620-90B4-C08C-7C480BEFF210}"/>
              </a:ext>
            </a:extLst>
          </p:cNvPr>
          <p:cNvSpPr>
            <a:spLocks noGrp="1"/>
          </p:cNvSpPr>
          <p:nvPr>
            <p:ph type="title"/>
          </p:nvPr>
        </p:nvSpPr>
        <p:spPr>
          <a:xfrm>
            <a:off x="507206" y="559262"/>
            <a:ext cx="8229600" cy="371400"/>
          </a:xfrm>
        </p:spPr>
        <p:txBody>
          <a:bodyPr>
            <a:normAutofit fontScale="90000"/>
          </a:bodyPr>
          <a:lstStyle/>
          <a:p>
            <a:r>
              <a:rPr lang="en-IN" sz="4400" dirty="0">
                <a:latin typeface="Georgia" panose="02040502050405020303" pitchFamily="18" charset="0"/>
              </a:rPr>
              <a:t>Conditional Copula</a:t>
            </a:r>
            <a:br>
              <a:rPr lang="en-IN" sz="4400" b="0" dirty="0">
                <a:latin typeface="Georgia" panose="02040502050405020303" pitchFamily="18" charset="0"/>
              </a:rPr>
            </a:br>
            <a:r>
              <a:rPr lang="en-IN" sz="3100" b="0" dirty="0">
                <a:latin typeface="Georgia" panose="02040502050405020303" pitchFamily="18" charset="0"/>
              </a:rPr>
              <a:t>Modelling Dependency Between Two Images  </a:t>
            </a:r>
            <a:endParaRPr lang="en-IN" b="0" dirty="0">
              <a:latin typeface="Georgia" panose="02040502050405020303" pitchFamily="18" charset="0"/>
            </a:endParaRPr>
          </a:p>
        </p:txBody>
      </p:sp>
      <p:sp>
        <p:nvSpPr>
          <p:cNvPr id="6" name="TextBox 5">
            <a:extLst>
              <a:ext uri="{FF2B5EF4-FFF2-40B4-BE49-F238E27FC236}">
                <a16:creationId xmlns:a16="http://schemas.microsoft.com/office/drawing/2014/main" id="{6E6B25F5-2B79-FD54-3EF2-44B19A3D2090}"/>
              </a:ext>
            </a:extLst>
          </p:cNvPr>
          <p:cNvSpPr txBox="1"/>
          <p:nvPr/>
        </p:nvSpPr>
        <p:spPr>
          <a:xfrm>
            <a:off x="1016198" y="1435858"/>
            <a:ext cx="7206258" cy="707886"/>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lgn="ctr">
              <a:buFont typeface="Arial" panose="020B0604020202020204" pitchFamily="34" charset="0"/>
              <a:buChar char="•"/>
            </a:pPr>
            <a:r>
              <a:rPr lang="en-IN" sz="2000" dirty="0">
                <a:solidFill>
                  <a:sysClr val="windowText" lastClr="000000"/>
                </a:solidFill>
                <a:latin typeface="Georgia" panose="02040502050405020303" pitchFamily="18" charset="0"/>
              </a:rPr>
              <a:t>Used 5 types of copula namely: Clayton, Frank, Gumbel, Student T’s, Gaussian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8C47247-2D9F-0EE2-7EEB-B70BAE09E381}"/>
                  </a:ext>
                </a:extLst>
              </p:cNvPr>
              <p:cNvSpPr txBox="1"/>
              <p:nvPr/>
            </p:nvSpPr>
            <p:spPr>
              <a:xfrm>
                <a:off x="2196702" y="2515915"/>
                <a:ext cx="5079207" cy="2068323"/>
              </a:xfrm>
              <a:prstGeom prst="rect">
                <a:avLst/>
              </a:prstGeom>
              <a:solidFill>
                <a:schemeClr val="accent6">
                  <a:lumMod val="20000"/>
                  <a:lumOff val="8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IN" sz="2000" b="1" i="1" dirty="0">
                    <a:solidFill>
                      <a:sysClr val="windowText" lastClr="000000"/>
                    </a:solidFill>
                    <a:latin typeface="Cambria Math" panose="02040503050406030204" pitchFamily="18" charset="0"/>
                  </a:rPr>
                  <a:t>e.g. Clayton Copula</a:t>
                </a:r>
              </a:p>
              <a:p>
                <a:pPr algn="ctr"/>
                <a14:m>
                  <m:oMathPara xmlns:m="http://schemas.openxmlformats.org/officeDocument/2006/math">
                    <m:oMathParaPr>
                      <m:jc m:val="centerGroup"/>
                    </m:oMathParaPr>
                    <m:oMath xmlns:m="http://schemas.openxmlformats.org/officeDocument/2006/math">
                      <m:r>
                        <a:rPr lang="en-IN" sz="2000" b="1" i="1" smtClean="0">
                          <a:solidFill>
                            <a:sysClr val="windowText" lastClr="000000"/>
                          </a:solidFill>
                          <a:latin typeface="Cambria Math" panose="02040503050406030204" pitchFamily="18" charset="0"/>
                        </a:rPr>
                        <m:t>𝒄</m:t>
                      </m:r>
                      <m:d>
                        <m:dPr>
                          <m:ctrlPr>
                            <a:rPr lang="en-IN" sz="2000" b="1" i="1" smtClean="0">
                              <a:solidFill>
                                <a:sysClr val="windowText" lastClr="000000"/>
                              </a:solidFill>
                              <a:latin typeface="Cambria Math" panose="02040503050406030204" pitchFamily="18" charset="0"/>
                            </a:rPr>
                          </m:ctrlPr>
                        </m:dPr>
                        <m:e>
                          <m:r>
                            <a:rPr lang="en-IN" sz="2000" b="1" i="1" smtClean="0">
                              <a:solidFill>
                                <a:sysClr val="windowText" lastClr="000000"/>
                              </a:solidFill>
                              <a:latin typeface="Cambria Math" panose="02040503050406030204" pitchFamily="18" charset="0"/>
                            </a:rPr>
                            <m:t>𝒖</m:t>
                          </m:r>
                          <m:r>
                            <a:rPr lang="en-IN" sz="2000" b="1" i="1" smtClean="0">
                              <a:solidFill>
                                <a:sysClr val="windowText" lastClr="000000"/>
                              </a:solidFill>
                              <a:latin typeface="Cambria Math" panose="02040503050406030204" pitchFamily="18" charset="0"/>
                            </a:rPr>
                            <m:t>,</m:t>
                          </m:r>
                          <m:r>
                            <a:rPr lang="en-IN" sz="2000" b="1" i="1" smtClean="0">
                              <a:solidFill>
                                <a:sysClr val="windowText" lastClr="000000"/>
                              </a:solidFill>
                              <a:latin typeface="Cambria Math" panose="02040503050406030204" pitchFamily="18" charset="0"/>
                            </a:rPr>
                            <m:t>𝒗</m:t>
                          </m:r>
                        </m:e>
                      </m:d>
                      <m:r>
                        <a:rPr lang="en-IN" sz="2000" b="1" i="1" smtClean="0">
                          <a:solidFill>
                            <a:sysClr val="windowText" lastClr="000000"/>
                          </a:solidFill>
                          <a:latin typeface="Cambria Math" panose="02040503050406030204" pitchFamily="18" charset="0"/>
                        </a:rPr>
                        <m:t>=</m:t>
                      </m:r>
                      <m:sSup>
                        <m:sSupPr>
                          <m:ctrlPr>
                            <a:rPr lang="en-IN" sz="2000" b="1" i="1" smtClean="0">
                              <a:solidFill>
                                <a:sysClr val="windowText" lastClr="000000"/>
                              </a:solidFill>
                              <a:latin typeface="Cambria Math" panose="02040503050406030204" pitchFamily="18" charset="0"/>
                            </a:rPr>
                          </m:ctrlPr>
                        </m:sSupPr>
                        <m:e>
                          <m:r>
                            <a:rPr lang="en-IN" sz="2000" b="1" i="1">
                              <a:solidFill>
                                <a:sysClr val="windowText" lastClr="000000"/>
                              </a:solidFill>
                              <a:latin typeface="Cambria Math" panose="02040503050406030204" pitchFamily="18" charset="0"/>
                            </a:rPr>
                            <m:t>𝒎𝒂𝒙</m:t>
                          </m:r>
                          <m:r>
                            <a:rPr lang="en-IN" sz="2000" b="1" i="1">
                              <a:solidFill>
                                <a:sysClr val="windowText" lastClr="000000"/>
                              </a:solidFill>
                              <a:latin typeface="Cambria Math" panose="02040503050406030204" pitchFamily="18" charset="0"/>
                            </a:rPr>
                            <m:t>⁡[</m:t>
                          </m:r>
                          <m:d>
                            <m:dPr>
                              <m:ctrlPr>
                                <a:rPr lang="en-IN" sz="2000" b="1" i="1">
                                  <a:solidFill>
                                    <a:sysClr val="windowText" lastClr="000000"/>
                                  </a:solidFill>
                                  <a:latin typeface="Cambria Math" panose="02040503050406030204" pitchFamily="18" charset="0"/>
                                </a:rPr>
                              </m:ctrlPr>
                            </m:dPr>
                            <m:e>
                              <m:sSup>
                                <m:sSupPr>
                                  <m:ctrlPr>
                                    <a:rPr lang="en-IN" sz="2000" b="1" i="1">
                                      <a:solidFill>
                                        <a:sysClr val="windowText" lastClr="000000"/>
                                      </a:solidFill>
                                      <a:latin typeface="Cambria Math" panose="02040503050406030204" pitchFamily="18" charset="0"/>
                                    </a:rPr>
                                  </m:ctrlPr>
                                </m:sSupPr>
                                <m:e>
                                  <m:r>
                                    <a:rPr lang="en-IN" sz="2000" b="1" i="1">
                                      <a:solidFill>
                                        <a:sysClr val="windowText" lastClr="000000"/>
                                      </a:solidFill>
                                      <a:latin typeface="Cambria Math" panose="02040503050406030204" pitchFamily="18" charset="0"/>
                                    </a:rPr>
                                    <m:t>𝒖</m:t>
                                  </m:r>
                                </m:e>
                                <m:sup>
                                  <m:r>
                                    <a:rPr lang="en-IN" sz="2000" b="1" i="1">
                                      <a:solidFill>
                                        <a:sysClr val="windowText" lastClr="000000"/>
                                      </a:solidFill>
                                      <a:latin typeface="Cambria Math" panose="02040503050406030204" pitchFamily="18" charset="0"/>
                                      <a:ea typeface="Cambria Math" panose="02040503050406030204" pitchFamily="18" charset="0"/>
                                    </a:rPr>
                                    <m:t>𝜽</m:t>
                                  </m:r>
                                </m:sup>
                              </m:sSup>
                              <m:r>
                                <a:rPr lang="en-IN" sz="2000" b="1" i="1">
                                  <a:solidFill>
                                    <a:sysClr val="windowText" lastClr="000000"/>
                                  </a:solidFill>
                                  <a:latin typeface="Cambria Math" panose="02040503050406030204" pitchFamily="18" charset="0"/>
                                </a:rPr>
                                <m:t>+ </m:t>
                              </m:r>
                              <m:sSup>
                                <m:sSupPr>
                                  <m:ctrlPr>
                                    <a:rPr lang="en-IN" sz="2000" b="1" i="1">
                                      <a:solidFill>
                                        <a:sysClr val="windowText" lastClr="000000"/>
                                      </a:solidFill>
                                      <a:latin typeface="Cambria Math" panose="02040503050406030204" pitchFamily="18" charset="0"/>
                                    </a:rPr>
                                  </m:ctrlPr>
                                </m:sSupPr>
                                <m:e>
                                  <m:r>
                                    <a:rPr lang="en-IN" sz="2000" b="1" i="1">
                                      <a:solidFill>
                                        <a:sysClr val="windowText" lastClr="000000"/>
                                      </a:solidFill>
                                      <a:latin typeface="Cambria Math" panose="02040503050406030204" pitchFamily="18" charset="0"/>
                                    </a:rPr>
                                    <m:t>𝒗</m:t>
                                  </m:r>
                                </m:e>
                                <m:sup>
                                  <m:r>
                                    <a:rPr lang="en-IN" sz="2000" b="1" i="1">
                                      <a:solidFill>
                                        <a:sysClr val="windowText" lastClr="000000"/>
                                      </a:solidFill>
                                      <a:latin typeface="Cambria Math" panose="02040503050406030204" pitchFamily="18" charset="0"/>
                                    </a:rPr>
                                    <m:t>−</m:t>
                                  </m:r>
                                  <m:r>
                                    <a:rPr lang="en-IN" sz="2000" b="1" i="1">
                                      <a:solidFill>
                                        <a:sysClr val="windowText" lastClr="000000"/>
                                      </a:solidFill>
                                      <a:latin typeface="Cambria Math" panose="02040503050406030204" pitchFamily="18" charset="0"/>
                                      <a:ea typeface="Cambria Math" panose="02040503050406030204" pitchFamily="18" charset="0"/>
                                    </a:rPr>
                                    <m:t>𝜽</m:t>
                                  </m:r>
                                </m:sup>
                              </m:sSup>
                              <m:r>
                                <a:rPr lang="en-IN" sz="2000" b="1" i="1">
                                  <a:solidFill>
                                    <a:sysClr val="windowText" lastClr="000000"/>
                                  </a:solidFill>
                                  <a:latin typeface="Cambria Math" panose="02040503050406030204" pitchFamily="18" charset="0"/>
                                </a:rPr>
                                <m:t> −</m:t>
                              </m:r>
                              <m:r>
                                <a:rPr lang="en-IN" sz="2000" b="1" i="1">
                                  <a:solidFill>
                                    <a:sysClr val="windowText" lastClr="000000"/>
                                  </a:solidFill>
                                  <a:latin typeface="Cambria Math" panose="02040503050406030204" pitchFamily="18" charset="0"/>
                                </a:rPr>
                                <m:t>𝟏</m:t>
                              </m:r>
                            </m:e>
                          </m:d>
                          <m:r>
                            <a:rPr lang="en-IN" sz="2000" b="1" i="1">
                              <a:solidFill>
                                <a:sysClr val="windowText" lastClr="000000"/>
                              </a:solidFill>
                              <a:latin typeface="Cambria Math" panose="02040503050406030204" pitchFamily="18" charset="0"/>
                            </a:rPr>
                            <m:t>,</m:t>
                          </m:r>
                          <m:r>
                            <a:rPr lang="en-IN" sz="2000" b="1" i="1">
                              <a:solidFill>
                                <a:sysClr val="windowText" lastClr="000000"/>
                              </a:solidFill>
                              <a:latin typeface="Cambria Math" panose="02040503050406030204" pitchFamily="18" charset="0"/>
                            </a:rPr>
                            <m:t>𝟎</m:t>
                          </m:r>
                          <m:r>
                            <a:rPr lang="en-IN" sz="2000" b="1" i="1">
                              <a:solidFill>
                                <a:sysClr val="windowText" lastClr="000000"/>
                              </a:solidFill>
                              <a:latin typeface="Cambria Math" panose="02040503050406030204" pitchFamily="18" charset="0"/>
                            </a:rPr>
                            <m:t>)]</m:t>
                          </m:r>
                        </m:e>
                        <m:sup>
                          <m:r>
                            <a:rPr lang="en-IN" sz="2000" b="1" i="1" smtClean="0">
                              <a:solidFill>
                                <a:sysClr val="windowText" lastClr="000000"/>
                              </a:solidFill>
                              <a:latin typeface="Cambria Math" panose="02040503050406030204" pitchFamily="18" charset="0"/>
                            </a:rPr>
                            <m:t>−</m:t>
                          </m:r>
                          <m:f>
                            <m:fPr>
                              <m:ctrlPr>
                                <a:rPr lang="en-IN" sz="2000" b="1" i="1" smtClean="0">
                                  <a:solidFill>
                                    <a:sysClr val="windowText" lastClr="000000"/>
                                  </a:solidFill>
                                  <a:latin typeface="Cambria Math" panose="02040503050406030204" pitchFamily="18" charset="0"/>
                                </a:rPr>
                              </m:ctrlPr>
                            </m:fPr>
                            <m:num>
                              <m:r>
                                <a:rPr lang="en-IN" sz="2000" b="1" i="1" smtClean="0">
                                  <a:solidFill>
                                    <a:sysClr val="windowText" lastClr="000000"/>
                                  </a:solidFill>
                                  <a:latin typeface="Cambria Math" panose="02040503050406030204" pitchFamily="18" charset="0"/>
                                </a:rPr>
                                <m:t>𝟏</m:t>
                              </m:r>
                            </m:num>
                            <m:den>
                              <m:r>
                                <a:rPr lang="en-IN" sz="2000" b="1" i="1" smtClean="0">
                                  <a:solidFill>
                                    <a:sysClr val="windowText" lastClr="000000"/>
                                  </a:solidFill>
                                  <a:latin typeface="Cambria Math" panose="02040503050406030204" pitchFamily="18" charset="0"/>
                                  <a:ea typeface="Cambria Math" panose="02040503050406030204" pitchFamily="18" charset="0"/>
                                </a:rPr>
                                <m:t>𝜽</m:t>
                              </m:r>
                            </m:den>
                          </m:f>
                        </m:sup>
                      </m:sSup>
                    </m:oMath>
                  </m:oMathPara>
                </a14:m>
                <a:endParaRPr lang="en-IN" sz="2000" b="1" i="1" dirty="0">
                  <a:solidFill>
                    <a:sysClr val="windowText" lastClr="000000"/>
                  </a:solidFill>
                  <a:latin typeface="Georgia" panose="02040502050405020303" pitchFamily="18" charset="0"/>
                </a:endParaRPr>
              </a:p>
              <a:p>
                <a:pPr algn="ctr"/>
                <a14:m>
                  <m:oMathPara xmlns:m="http://schemas.openxmlformats.org/officeDocument/2006/math">
                    <m:oMathParaPr>
                      <m:jc m:val="centerGroup"/>
                    </m:oMathParaPr>
                    <m:oMath xmlns:m="http://schemas.openxmlformats.org/officeDocument/2006/math">
                      <m:r>
                        <a:rPr lang="en-IN" sz="1800" b="1" i="1" smtClean="0">
                          <a:solidFill>
                            <a:sysClr val="windowText" lastClr="000000"/>
                          </a:solidFill>
                          <a:latin typeface="Cambria Math" panose="02040503050406030204" pitchFamily="18" charset="0"/>
                          <a:ea typeface="Cambria Math" panose="02040503050406030204" pitchFamily="18" charset="0"/>
                        </a:rPr>
                        <m:t>𝝉</m:t>
                      </m:r>
                      <m:r>
                        <a:rPr lang="en-IN" sz="1800" b="1" i="1" smtClean="0">
                          <a:solidFill>
                            <a:sysClr val="windowText" lastClr="000000"/>
                          </a:solidFill>
                          <a:latin typeface="Cambria Math" panose="02040503050406030204" pitchFamily="18" charset="0"/>
                          <a:ea typeface="Cambria Math" panose="02040503050406030204" pitchFamily="18" charset="0"/>
                        </a:rPr>
                        <m:t>=</m:t>
                      </m:r>
                      <m:f>
                        <m:fPr>
                          <m:ctrlPr>
                            <a:rPr lang="en-IN" sz="1800" b="1" i="1" smtClean="0">
                              <a:solidFill>
                                <a:sysClr val="windowText" lastClr="000000"/>
                              </a:solidFill>
                              <a:latin typeface="Cambria Math" panose="02040503050406030204" pitchFamily="18" charset="0"/>
                              <a:ea typeface="Cambria Math" panose="02040503050406030204" pitchFamily="18" charset="0"/>
                            </a:rPr>
                          </m:ctrlPr>
                        </m:fPr>
                        <m:num>
                          <m:r>
                            <a:rPr lang="en-IN" sz="1800" b="1" i="1" smtClean="0">
                              <a:solidFill>
                                <a:sysClr val="windowText" lastClr="000000"/>
                              </a:solidFill>
                              <a:latin typeface="Cambria Math" panose="02040503050406030204" pitchFamily="18" charset="0"/>
                              <a:ea typeface="Cambria Math" panose="02040503050406030204" pitchFamily="18" charset="0"/>
                            </a:rPr>
                            <m:t>𝜽</m:t>
                          </m:r>
                        </m:num>
                        <m:den>
                          <m:r>
                            <a:rPr lang="en-IN" sz="1800" b="1" i="1" smtClean="0">
                              <a:solidFill>
                                <a:sysClr val="windowText" lastClr="000000"/>
                              </a:solidFill>
                              <a:latin typeface="Cambria Math" panose="02040503050406030204" pitchFamily="18" charset="0"/>
                              <a:ea typeface="Cambria Math" panose="02040503050406030204" pitchFamily="18" charset="0"/>
                            </a:rPr>
                            <m:t>(</m:t>
                          </m:r>
                          <m:r>
                            <a:rPr lang="en-IN" sz="1800" b="1" i="1" smtClean="0">
                              <a:solidFill>
                                <a:sysClr val="windowText" lastClr="000000"/>
                              </a:solidFill>
                              <a:latin typeface="Cambria Math" panose="02040503050406030204" pitchFamily="18" charset="0"/>
                              <a:ea typeface="Cambria Math" panose="02040503050406030204" pitchFamily="18" charset="0"/>
                            </a:rPr>
                            <m:t>𝜽</m:t>
                          </m:r>
                          <m:r>
                            <a:rPr lang="en-IN" sz="1800" b="1" i="1" smtClean="0">
                              <a:solidFill>
                                <a:sysClr val="windowText" lastClr="000000"/>
                              </a:solidFill>
                              <a:latin typeface="Cambria Math" panose="02040503050406030204" pitchFamily="18" charset="0"/>
                              <a:ea typeface="Cambria Math" panose="02040503050406030204" pitchFamily="18" charset="0"/>
                            </a:rPr>
                            <m:t>+</m:t>
                          </m:r>
                          <m:r>
                            <a:rPr lang="en-IN" sz="1800" b="1" i="1" smtClean="0">
                              <a:solidFill>
                                <a:sysClr val="windowText" lastClr="000000"/>
                              </a:solidFill>
                              <a:latin typeface="Cambria Math" panose="02040503050406030204" pitchFamily="18" charset="0"/>
                              <a:ea typeface="Cambria Math" panose="02040503050406030204" pitchFamily="18" charset="0"/>
                            </a:rPr>
                            <m:t>𝟐</m:t>
                          </m:r>
                          <m:r>
                            <a:rPr lang="en-IN" sz="1800" b="1" i="1" smtClean="0">
                              <a:solidFill>
                                <a:sysClr val="windowText" lastClr="000000"/>
                              </a:solidFill>
                              <a:latin typeface="Cambria Math" panose="02040503050406030204" pitchFamily="18" charset="0"/>
                              <a:ea typeface="Cambria Math" panose="02040503050406030204" pitchFamily="18" charset="0"/>
                            </a:rPr>
                            <m:t>)</m:t>
                          </m:r>
                        </m:den>
                      </m:f>
                    </m:oMath>
                  </m:oMathPara>
                </a14:m>
                <a:endParaRPr lang="en-IN" sz="2000" b="1" i="1" dirty="0">
                  <a:solidFill>
                    <a:sysClr val="windowText" lastClr="000000"/>
                  </a:solidFill>
                  <a:latin typeface="Georgia" panose="02040502050405020303" pitchFamily="18" charset="0"/>
                </a:endParaRPr>
              </a:p>
              <a:p>
                <a:pPr algn="ctr"/>
                <a14:m>
                  <m:oMathPara xmlns:m="http://schemas.openxmlformats.org/officeDocument/2006/math">
                    <m:oMathParaPr>
                      <m:jc m:val="centerGroup"/>
                    </m:oMathParaPr>
                    <m:oMath xmlns:m="http://schemas.openxmlformats.org/officeDocument/2006/math">
                      <m:r>
                        <a:rPr lang="en-IN" sz="2000" b="1" i="1" smtClean="0">
                          <a:solidFill>
                            <a:sysClr val="windowText" lastClr="000000"/>
                          </a:solidFill>
                          <a:latin typeface="Cambria Math" panose="02040503050406030204" pitchFamily="18" charset="0"/>
                          <a:ea typeface="Cambria Math" panose="02040503050406030204" pitchFamily="18" charset="0"/>
                        </a:rPr>
                        <m:t>𝜽</m:t>
                      </m:r>
                      <m:r>
                        <a:rPr lang="en-IN" sz="2000" b="1" i="1" smtClean="0">
                          <a:solidFill>
                            <a:sysClr val="windowText" lastClr="000000"/>
                          </a:solidFill>
                          <a:latin typeface="Cambria Math" panose="02040503050406030204" pitchFamily="18" charset="0"/>
                          <a:ea typeface="Cambria Math" panose="02040503050406030204" pitchFamily="18" charset="0"/>
                        </a:rPr>
                        <m:t>∈[</m:t>
                      </m:r>
                      <m:r>
                        <a:rPr lang="en-IN" sz="2000" b="1" i="1" smtClean="0">
                          <a:solidFill>
                            <a:sysClr val="windowText" lastClr="000000"/>
                          </a:solidFill>
                          <a:latin typeface="Cambria Math" panose="02040503050406030204" pitchFamily="18" charset="0"/>
                          <a:ea typeface="Cambria Math" panose="02040503050406030204" pitchFamily="18" charset="0"/>
                        </a:rPr>
                        <m:t>𝟏</m:t>
                      </m:r>
                      <m:r>
                        <a:rPr lang="en-IN" sz="2000" b="1" i="1" smtClean="0">
                          <a:solidFill>
                            <a:sysClr val="windowText" lastClr="000000"/>
                          </a:solidFill>
                          <a:latin typeface="Cambria Math" panose="02040503050406030204" pitchFamily="18" charset="0"/>
                          <a:ea typeface="Cambria Math" panose="02040503050406030204" pitchFamily="18" charset="0"/>
                        </a:rPr>
                        <m:t>,∞)</m:t>
                      </m:r>
                    </m:oMath>
                  </m:oMathPara>
                </a14:m>
                <a:endParaRPr lang="en-IN" sz="2000" b="1" i="1" dirty="0">
                  <a:solidFill>
                    <a:sysClr val="windowText" lastClr="000000"/>
                  </a:solidFill>
                  <a:latin typeface="Georgia" panose="02040502050405020303" pitchFamily="18" charset="0"/>
                </a:endParaRPr>
              </a:p>
              <a:p>
                <a:pPr algn="ctr"/>
                <a:endParaRPr lang="en-IN" sz="2000" dirty="0">
                  <a:solidFill>
                    <a:sysClr val="windowText" lastClr="000000"/>
                  </a:solidFill>
                  <a:latin typeface="Georgia" panose="02040502050405020303" pitchFamily="18" charset="0"/>
                </a:endParaRPr>
              </a:p>
            </p:txBody>
          </p:sp>
        </mc:Choice>
        <mc:Fallback>
          <p:sp>
            <p:nvSpPr>
              <p:cNvPr id="5" name="TextBox 4">
                <a:extLst>
                  <a:ext uri="{FF2B5EF4-FFF2-40B4-BE49-F238E27FC236}">
                    <a16:creationId xmlns:a16="http://schemas.microsoft.com/office/drawing/2014/main" id="{28C47247-2D9F-0EE2-7EEB-B70BAE09E381}"/>
                  </a:ext>
                </a:extLst>
              </p:cNvPr>
              <p:cNvSpPr txBox="1">
                <a:spLocks noRot="1" noChangeAspect="1" noMove="1" noResize="1" noEditPoints="1" noAdjustHandles="1" noChangeArrowheads="1" noChangeShapeType="1" noTextEdit="1"/>
              </p:cNvSpPr>
              <p:nvPr/>
            </p:nvSpPr>
            <p:spPr>
              <a:xfrm>
                <a:off x="2196702" y="2515915"/>
                <a:ext cx="5079207" cy="2068323"/>
              </a:xfrm>
              <a:prstGeom prst="rect">
                <a:avLst/>
              </a:prstGeom>
              <a:blipFill>
                <a:blip r:embed="rId2"/>
                <a:stretch>
                  <a:fillRect/>
                </a:stretch>
              </a:blipFill>
              <a:ln w="19050">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11975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CF3A-FB34-0505-D7C1-3924F6F45B7F}"/>
              </a:ext>
            </a:extLst>
          </p:cNvPr>
          <p:cNvSpPr>
            <a:spLocks noGrp="1"/>
          </p:cNvSpPr>
          <p:nvPr>
            <p:ph type="title"/>
          </p:nvPr>
        </p:nvSpPr>
        <p:spPr>
          <a:xfrm>
            <a:off x="331728" y="180553"/>
            <a:ext cx="8480544" cy="1107942"/>
          </a:xfrm>
        </p:spPr>
        <p:txBody>
          <a:bodyPr>
            <a:noAutofit/>
          </a:bodyPr>
          <a:lstStyle/>
          <a:p>
            <a:r>
              <a:rPr lang="en-IN" sz="4000" dirty="0">
                <a:latin typeface="Georgia" panose="02040502050405020303" pitchFamily="18" charset="0"/>
              </a:rPr>
              <a:t>Data Analysis</a:t>
            </a:r>
            <a:br>
              <a:rPr lang="en-IN" sz="4000" b="0" dirty="0">
                <a:latin typeface="Georgia" panose="02040502050405020303" pitchFamily="18" charset="0"/>
              </a:rPr>
            </a:br>
            <a:r>
              <a:rPr lang="en-IN" sz="3600" b="0" dirty="0">
                <a:latin typeface="Georgia" panose="02040502050405020303" pitchFamily="18" charset="0"/>
              </a:rPr>
              <a:t>Conditional copula</a:t>
            </a:r>
          </a:p>
        </p:txBody>
      </p:sp>
      <p:graphicFrame>
        <p:nvGraphicFramePr>
          <p:cNvPr id="5" name="Table 5">
            <a:extLst>
              <a:ext uri="{FF2B5EF4-FFF2-40B4-BE49-F238E27FC236}">
                <a16:creationId xmlns:a16="http://schemas.microsoft.com/office/drawing/2014/main" id="{25BF5CB1-D258-8BEB-8CB6-EF911F93B63B}"/>
              </a:ext>
            </a:extLst>
          </p:cNvPr>
          <p:cNvGraphicFramePr>
            <a:graphicFrameLocks noGrp="1"/>
          </p:cNvGraphicFramePr>
          <p:nvPr>
            <p:extLst>
              <p:ext uri="{D42A27DB-BD31-4B8C-83A1-F6EECF244321}">
                <p14:modId xmlns:p14="http://schemas.microsoft.com/office/powerpoint/2010/main" val="2731324677"/>
              </p:ext>
            </p:extLst>
          </p:nvPr>
        </p:nvGraphicFramePr>
        <p:xfrm>
          <a:off x="2021303" y="1383327"/>
          <a:ext cx="6930195" cy="2289438"/>
        </p:xfrm>
        <a:graphic>
          <a:graphicData uri="http://schemas.openxmlformats.org/drawingml/2006/table">
            <a:tbl>
              <a:tblPr firstRow="1" bandRow="1">
                <a:tableStyleId>{F9FAB898-5739-4B95-B978-A59FE03E4F53}</a:tableStyleId>
              </a:tblPr>
              <a:tblGrid>
                <a:gridCol w="1197242">
                  <a:extLst>
                    <a:ext uri="{9D8B030D-6E8A-4147-A177-3AD203B41FA5}">
                      <a16:colId xmlns:a16="http://schemas.microsoft.com/office/drawing/2014/main" val="748000970"/>
                    </a:ext>
                  </a:extLst>
                </a:gridCol>
                <a:gridCol w="1190466">
                  <a:extLst>
                    <a:ext uri="{9D8B030D-6E8A-4147-A177-3AD203B41FA5}">
                      <a16:colId xmlns:a16="http://schemas.microsoft.com/office/drawing/2014/main" val="1242823999"/>
                    </a:ext>
                  </a:extLst>
                </a:gridCol>
                <a:gridCol w="1193855">
                  <a:extLst>
                    <a:ext uri="{9D8B030D-6E8A-4147-A177-3AD203B41FA5}">
                      <a16:colId xmlns:a16="http://schemas.microsoft.com/office/drawing/2014/main" val="3783869149"/>
                    </a:ext>
                  </a:extLst>
                </a:gridCol>
                <a:gridCol w="1193855">
                  <a:extLst>
                    <a:ext uri="{9D8B030D-6E8A-4147-A177-3AD203B41FA5}">
                      <a16:colId xmlns:a16="http://schemas.microsoft.com/office/drawing/2014/main" val="4203118996"/>
                    </a:ext>
                  </a:extLst>
                </a:gridCol>
                <a:gridCol w="1171621">
                  <a:extLst>
                    <a:ext uri="{9D8B030D-6E8A-4147-A177-3AD203B41FA5}">
                      <a16:colId xmlns:a16="http://schemas.microsoft.com/office/drawing/2014/main" val="1269775949"/>
                    </a:ext>
                  </a:extLst>
                </a:gridCol>
                <a:gridCol w="983156">
                  <a:extLst>
                    <a:ext uri="{9D8B030D-6E8A-4147-A177-3AD203B41FA5}">
                      <a16:colId xmlns:a16="http://schemas.microsoft.com/office/drawing/2014/main" val="2371324038"/>
                    </a:ext>
                  </a:extLst>
                </a:gridCol>
              </a:tblGrid>
              <a:tr h="381573">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b="1" dirty="0">
                          <a:solidFill>
                            <a:schemeClr val="bg1"/>
                          </a:solidFill>
                        </a:rPr>
                        <a:t>Clayton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b="1" dirty="0">
                          <a:solidFill>
                            <a:schemeClr val="bg1"/>
                          </a:solidFill>
                        </a:rPr>
                        <a:t>Frank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b="1" dirty="0">
                          <a:solidFill>
                            <a:schemeClr val="bg1"/>
                          </a:solidFill>
                        </a:rPr>
                        <a:t>Gumbel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b="1" dirty="0">
                          <a:solidFill>
                            <a:schemeClr val="bg1"/>
                          </a:solidFill>
                        </a:rPr>
                        <a:t>Student 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b="1" dirty="0">
                          <a:solidFill>
                            <a:schemeClr val="bg1"/>
                          </a:solidFill>
                        </a:rPr>
                        <a:t>Gaussian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6338310"/>
                  </a:ext>
                </a:extLst>
              </a:tr>
              <a:tr h="381573">
                <a:tc>
                  <a:txBody>
                    <a:bodyPr/>
                    <a:lstStyle/>
                    <a:p>
                      <a:pPr algn="ctr"/>
                      <a:r>
                        <a:rPr lang="en-IN" b="1" dirty="0">
                          <a:solidFill>
                            <a:schemeClr val="bg1"/>
                          </a:solidFill>
                        </a:rPr>
                        <a:t>Tau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dirty="0">
                          <a:solidFill>
                            <a:schemeClr val="tx1"/>
                          </a:solidFill>
                        </a:rPr>
                        <a:t>0.91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IN" dirty="0">
                          <a:solidFill>
                            <a:schemeClr val="tx1"/>
                          </a:solidFill>
                        </a:rPr>
                        <a:t>0.89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IN" dirty="0">
                          <a:solidFill>
                            <a:schemeClr val="tx1"/>
                          </a:solidFill>
                        </a:rPr>
                        <a:t>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IN" dirty="0">
                          <a:solidFill>
                            <a:schemeClr val="tx1"/>
                          </a:solidFill>
                        </a:rPr>
                        <a:t>0.96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a:r>
                        <a:rPr lang="en-IN" dirty="0">
                          <a:solidFill>
                            <a:schemeClr val="tx1"/>
                          </a:solidFill>
                        </a:rPr>
                        <a:t>0.97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996352586"/>
                  </a:ext>
                </a:extLst>
              </a:tr>
              <a:tr h="381573">
                <a:tc>
                  <a:txBody>
                    <a:bodyPr/>
                    <a:lstStyle/>
                    <a:p>
                      <a:pPr algn="ctr"/>
                      <a:r>
                        <a:rPr lang="en-IN" b="1" dirty="0">
                          <a:solidFill>
                            <a:schemeClr val="bg1"/>
                          </a:solidFill>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dirty="0">
                          <a:solidFill>
                            <a:schemeClr val="tx1"/>
                          </a:solidFill>
                        </a:rPr>
                        <a:t>19.36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extLst>
                  <a:ext uri="{0D108BD9-81ED-4DB2-BD59-A6C34878D82A}">
                    <a16:rowId xmlns:a16="http://schemas.microsoft.com/office/drawing/2014/main" val="4137418558"/>
                  </a:ext>
                </a:extLst>
              </a:tr>
              <a:tr h="381573">
                <a:tc>
                  <a:txBody>
                    <a:bodyPr/>
                    <a:lstStyle/>
                    <a:p>
                      <a:pPr algn="ctr"/>
                      <a:r>
                        <a:rPr lang="en-IN" b="1" dirty="0">
                          <a:solidFill>
                            <a:schemeClr val="bg1"/>
                          </a:solidFill>
                        </a:rPr>
                        <a:t>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dirty="0">
                          <a:solidFill>
                            <a:schemeClr val="tx1"/>
                          </a:solidFill>
                        </a:rPr>
                        <a:t>1164.11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664.03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959.79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1164.83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1162.08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extLst>
                  <a:ext uri="{0D108BD9-81ED-4DB2-BD59-A6C34878D82A}">
                    <a16:rowId xmlns:a16="http://schemas.microsoft.com/office/drawing/2014/main" val="87814881"/>
                  </a:ext>
                </a:extLst>
              </a:tr>
              <a:tr h="381573">
                <a:tc>
                  <a:txBody>
                    <a:bodyPr/>
                    <a:lstStyle/>
                    <a:p>
                      <a:pPr algn="ctr"/>
                      <a:r>
                        <a:rPr lang="en-IN" b="1" dirty="0">
                          <a:solidFill>
                            <a:schemeClr val="bg1"/>
                          </a:solidFill>
                        </a:rPr>
                        <a:t>AIC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dirty="0">
                          <a:solidFill>
                            <a:schemeClr val="tx1"/>
                          </a:solidFill>
                        </a:rPr>
                        <a:t>-2326.22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-1326.06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-1917.58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-2325.66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IN" dirty="0">
                          <a:solidFill>
                            <a:schemeClr val="tx1"/>
                          </a:solidFill>
                        </a:rPr>
                        <a:t>-2322.15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extLst>
                  <a:ext uri="{0D108BD9-81ED-4DB2-BD59-A6C34878D82A}">
                    <a16:rowId xmlns:a16="http://schemas.microsoft.com/office/drawing/2014/main" val="4194516856"/>
                  </a:ext>
                </a:extLst>
              </a:tr>
              <a:tr h="381573">
                <a:tc>
                  <a:txBody>
                    <a:bodyPr/>
                    <a:lstStyle/>
                    <a:p>
                      <a:pPr algn="ctr"/>
                      <a:r>
                        <a:rPr lang="en-IN" b="1" dirty="0">
                          <a:solidFill>
                            <a:schemeClr val="bg1"/>
                          </a:solidFill>
                        </a:rPr>
                        <a:t>BIC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dirty="0">
                          <a:solidFill>
                            <a:schemeClr val="tx1"/>
                          </a:solidFill>
                        </a:rPr>
                        <a:t>-2316.89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IN" dirty="0">
                          <a:solidFill>
                            <a:schemeClr val="tx1"/>
                          </a:solidFill>
                        </a:rPr>
                        <a:t>-1316.73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IN" dirty="0">
                          <a:solidFill>
                            <a:schemeClr val="tx1"/>
                          </a:solidFill>
                        </a:rPr>
                        <a:t>-1908.25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IN" dirty="0">
                          <a:solidFill>
                            <a:schemeClr val="tx1"/>
                          </a:solidFill>
                        </a:rPr>
                        <a:t>-2307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IN" dirty="0">
                          <a:solidFill>
                            <a:schemeClr val="tx1"/>
                          </a:solidFill>
                        </a:rPr>
                        <a:t>-2312.82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45566713"/>
                  </a:ext>
                </a:extLst>
              </a:tr>
            </a:tbl>
          </a:graphicData>
        </a:graphic>
      </p:graphicFrame>
      <p:sp>
        <p:nvSpPr>
          <p:cNvPr id="12" name="Google Shape;887;p30">
            <a:extLst>
              <a:ext uri="{FF2B5EF4-FFF2-40B4-BE49-F238E27FC236}">
                <a16:creationId xmlns:a16="http://schemas.microsoft.com/office/drawing/2014/main" id="{980394AD-2121-6854-A8AD-A880EBFF6DCB}"/>
              </a:ext>
            </a:extLst>
          </p:cNvPr>
          <p:cNvSpPr/>
          <p:nvPr/>
        </p:nvSpPr>
        <p:spPr>
          <a:xfrm>
            <a:off x="60960" y="1814337"/>
            <a:ext cx="1686841" cy="75741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Georgia" panose="02040502050405020303" pitchFamily="18" charset="0"/>
                <a:ea typeface="Fira Sans Extra Condensed"/>
                <a:cs typeface="Fira Sans Extra Condensed"/>
                <a:sym typeface="Fira Sans Extra Condensed"/>
              </a:rPr>
              <a:t>Parameter </a:t>
            </a:r>
          </a:p>
          <a:p>
            <a:pPr marL="0" lvl="0" indent="0" algn="ctr" rtl="0">
              <a:spcBef>
                <a:spcPts val="0"/>
              </a:spcBef>
              <a:spcAft>
                <a:spcPts val="0"/>
              </a:spcAft>
              <a:buNone/>
            </a:pPr>
            <a:r>
              <a:rPr lang="en" sz="1600" dirty="0">
                <a:solidFill>
                  <a:schemeClr val="lt1"/>
                </a:solidFill>
                <a:latin typeface="Georgia" panose="02040502050405020303" pitchFamily="18" charset="0"/>
                <a:ea typeface="Fira Sans Extra Condensed"/>
                <a:cs typeface="Fira Sans Extra Condensed"/>
                <a:sym typeface="Fira Sans Extra Condensed"/>
              </a:rPr>
              <a:t>Estimation</a:t>
            </a:r>
            <a:endParaRPr sz="1600" dirty="0">
              <a:solidFill>
                <a:schemeClr val="lt1"/>
              </a:solidFill>
              <a:latin typeface="Georgia" panose="02040502050405020303" pitchFamily="18" charset="0"/>
              <a:ea typeface="Fira Sans Extra Condensed"/>
              <a:cs typeface="Fira Sans Extra Condensed"/>
              <a:sym typeface="Fira Sans Extra Condensed"/>
            </a:endParaRPr>
          </a:p>
        </p:txBody>
      </p:sp>
      <p:cxnSp>
        <p:nvCxnSpPr>
          <p:cNvPr id="18" name="Connector: Elbow 17">
            <a:extLst>
              <a:ext uri="{FF2B5EF4-FFF2-40B4-BE49-F238E27FC236}">
                <a16:creationId xmlns:a16="http://schemas.microsoft.com/office/drawing/2014/main" id="{E4F2BB85-A024-82B5-7F74-270EFE706A26}"/>
              </a:ext>
            </a:extLst>
          </p:cNvPr>
          <p:cNvCxnSpPr>
            <a:cxnSpLocks/>
          </p:cNvCxnSpPr>
          <p:nvPr/>
        </p:nvCxnSpPr>
        <p:spPr>
          <a:xfrm flipV="1">
            <a:off x="1529750" y="2741023"/>
            <a:ext cx="483773" cy="386916"/>
          </a:xfrm>
          <a:prstGeom prst="bentConnector3">
            <a:avLst>
              <a:gd name="adj1" fmla="val 70477"/>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A51766F9-F74B-39C2-203F-AF830909714B}"/>
              </a:ext>
            </a:extLst>
          </p:cNvPr>
          <p:cNvCxnSpPr>
            <a:cxnSpLocks/>
          </p:cNvCxnSpPr>
          <p:nvPr/>
        </p:nvCxnSpPr>
        <p:spPr>
          <a:xfrm>
            <a:off x="1532410" y="3128405"/>
            <a:ext cx="481113" cy="366698"/>
          </a:xfrm>
          <a:prstGeom prst="bentConnector3">
            <a:avLst>
              <a:gd name="adj1" fmla="val 69006"/>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A8487B7-B72C-B414-1D9D-32CAD8A63BD0}"/>
              </a:ext>
            </a:extLst>
          </p:cNvPr>
          <p:cNvCxnSpPr>
            <a:cxnSpLocks/>
          </p:cNvCxnSpPr>
          <p:nvPr/>
        </p:nvCxnSpPr>
        <p:spPr>
          <a:xfrm>
            <a:off x="1591401" y="3127939"/>
            <a:ext cx="422122" cy="0"/>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50" name="Connector: Elbow 49">
            <a:extLst>
              <a:ext uri="{FF2B5EF4-FFF2-40B4-BE49-F238E27FC236}">
                <a16:creationId xmlns:a16="http://schemas.microsoft.com/office/drawing/2014/main" id="{DA491E0C-1B9A-A1C9-F35B-925E3F6BBD0A}"/>
              </a:ext>
            </a:extLst>
          </p:cNvPr>
          <p:cNvCxnSpPr>
            <a:cxnSpLocks/>
            <a:stCxn id="12" idx="6"/>
          </p:cNvCxnSpPr>
          <p:nvPr/>
        </p:nvCxnSpPr>
        <p:spPr>
          <a:xfrm flipV="1">
            <a:off x="1747801" y="1959325"/>
            <a:ext cx="273503" cy="233719"/>
          </a:xfrm>
          <a:prstGeom prst="bentConnector3">
            <a:avLst>
              <a:gd name="adj1" fmla="val 50000"/>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C0506FC1-AD49-CB7B-F6E2-093D9FF40211}"/>
              </a:ext>
            </a:extLst>
          </p:cNvPr>
          <p:cNvCxnSpPr>
            <a:cxnSpLocks/>
          </p:cNvCxnSpPr>
          <p:nvPr/>
        </p:nvCxnSpPr>
        <p:spPr>
          <a:xfrm>
            <a:off x="1747800" y="2193044"/>
            <a:ext cx="273503" cy="233719"/>
          </a:xfrm>
          <a:prstGeom prst="bentConnector3">
            <a:avLst>
              <a:gd name="adj1" fmla="val 50000"/>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52926120-10A9-D412-9348-C79C9778D2E6}"/>
              </a:ext>
            </a:extLst>
          </p:cNvPr>
          <p:cNvSpPr txBox="1"/>
          <p:nvPr/>
        </p:nvSpPr>
        <p:spPr>
          <a:xfrm>
            <a:off x="2013523" y="3906484"/>
            <a:ext cx="6930196" cy="646331"/>
          </a:xfrm>
          <a:prstGeom prst="rect">
            <a:avLst/>
          </a:prstGeom>
          <a:noFill/>
        </p:spPr>
        <p:txBody>
          <a:bodyPr wrap="square" rtlCol="0">
            <a:spAutoFit/>
          </a:bodyPr>
          <a:lstStyle/>
          <a:p>
            <a:pPr marL="285750" indent="-285750">
              <a:buFont typeface="Wingdings" panose="05000000000000000000" pitchFamily="2" charset="2"/>
              <a:buChar char="§"/>
            </a:pPr>
            <a:r>
              <a:rPr lang="en-IN" sz="1800" dirty="0">
                <a:latin typeface="Georgia" panose="02040502050405020303" pitchFamily="18" charset="0"/>
              </a:rPr>
              <a:t>From AIC BIC value we select Clayton as a best-fit copula for further analysis.</a:t>
            </a:r>
          </a:p>
        </p:txBody>
      </p:sp>
      <p:sp>
        <p:nvSpPr>
          <p:cNvPr id="13" name="Google Shape;887;p30">
            <a:extLst>
              <a:ext uri="{FF2B5EF4-FFF2-40B4-BE49-F238E27FC236}">
                <a16:creationId xmlns:a16="http://schemas.microsoft.com/office/drawing/2014/main" id="{C858F844-A384-E5B2-415F-D9DFCB10B3D7}"/>
              </a:ext>
            </a:extLst>
          </p:cNvPr>
          <p:cNvSpPr/>
          <p:nvPr/>
        </p:nvSpPr>
        <p:spPr>
          <a:xfrm>
            <a:off x="60960" y="2758826"/>
            <a:ext cx="1686840" cy="75741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Georgia" panose="02040502050405020303" pitchFamily="18" charset="0"/>
                <a:ea typeface="Fira Sans Extra Condensed"/>
                <a:cs typeface="Fira Sans Extra Condensed"/>
                <a:sym typeface="Fira Sans Extra Condensed"/>
              </a:rPr>
              <a:t>Model</a:t>
            </a:r>
          </a:p>
          <a:p>
            <a:pPr marL="0" lvl="0" indent="0" algn="ctr" rtl="0">
              <a:spcBef>
                <a:spcPts val="0"/>
              </a:spcBef>
              <a:spcAft>
                <a:spcPts val="0"/>
              </a:spcAft>
              <a:buNone/>
            </a:pPr>
            <a:r>
              <a:rPr lang="en" sz="1800" dirty="0">
                <a:solidFill>
                  <a:schemeClr val="lt1"/>
                </a:solidFill>
                <a:latin typeface="Georgia" panose="02040502050405020303" pitchFamily="18" charset="0"/>
                <a:ea typeface="Fira Sans Extra Condensed"/>
                <a:cs typeface="Fira Sans Extra Condensed"/>
                <a:sym typeface="Fira Sans Extra Condensed"/>
              </a:rPr>
              <a:t>Selection</a:t>
            </a:r>
          </a:p>
        </p:txBody>
      </p:sp>
    </p:spTree>
    <p:extLst>
      <p:ext uri="{BB962C8B-B14F-4D97-AF65-F5344CB8AC3E}">
        <p14:creationId xmlns:p14="http://schemas.microsoft.com/office/powerpoint/2010/main" val="206472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6" grpId="0"/>
      <p:bldP spid="13" grpId="0" animBg="1"/>
    </p:bldLst>
  </p:timing>
</p:sld>
</file>

<file path=ppt/theme/theme1.xml><?xml version="1.0" encoding="utf-8"?>
<a:theme xmlns:a="http://schemas.openxmlformats.org/drawingml/2006/main" name="Neuron Infographics by Slidesgo">
  <a:themeElements>
    <a:clrScheme name="Simple Light">
      <a:dk1>
        <a:srgbClr val="000000"/>
      </a:dk1>
      <a:lt1>
        <a:srgbClr val="FFFFFF"/>
      </a:lt1>
      <a:dk2>
        <a:srgbClr val="666666"/>
      </a:dk2>
      <a:lt2>
        <a:srgbClr val="D9D9D9"/>
      </a:lt2>
      <a:accent1>
        <a:srgbClr val="8DA4BA"/>
      </a:accent1>
      <a:accent2>
        <a:srgbClr val="419AB0"/>
      </a:accent2>
      <a:accent3>
        <a:srgbClr val="2F8094"/>
      </a:accent3>
      <a:accent4>
        <a:srgbClr val="366D8B"/>
      </a:accent4>
      <a:accent5>
        <a:srgbClr val="B9C9D5"/>
      </a:accent5>
      <a:accent6>
        <a:srgbClr val="61C5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5468</TotalTime>
  <Words>674</Words>
  <Application>Microsoft Office PowerPoint</Application>
  <PresentationFormat>On-screen Show (16:9)</PresentationFormat>
  <Paragraphs>139</Paragraphs>
  <Slides>17</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Wingdings</vt:lpstr>
      <vt:lpstr>Fira Sans Extra Condensed SemiBold</vt:lpstr>
      <vt:lpstr>Arial</vt:lpstr>
      <vt:lpstr>Georgia</vt:lpstr>
      <vt:lpstr>Fira Sans Extra Condensed</vt:lpstr>
      <vt:lpstr>Calibri</vt:lpstr>
      <vt:lpstr>Cambria Math</vt:lpstr>
      <vt:lpstr>Roboto</vt:lpstr>
      <vt:lpstr>Neuron Infographics by Slidesgo</vt:lpstr>
      <vt:lpstr>Image Change Detection Using Conditional Copula</vt:lpstr>
      <vt:lpstr>Index</vt:lpstr>
      <vt:lpstr>                Objectives</vt:lpstr>
      <vt:lpstr>Conditional Copula</vt:lpstr>
      <vt:lpstr>Data Description</vt:lpstr>
      <vt:lpstr>PowerPoint Presentation</vt:lpstr>
      <vt:lpstr>Conditional Copula Modelling Dependency Between Two Images  </vt:lpstr>
      <vt:lpstr>Conditional Copula Modelling Dependency Between Two Images  </vt:lpstr>
      <vt:lpstr>Data Analysis Conditional copula</vt:lpstr>
      <vt:lpstr>Data Analysis Modelling Dependency Between Two Images  </vt:lpstr>
      <vt:lpstr>Thresholding</vt:lpstr>
      <vt:lpstr>Subject 2</vt:lpstr>
      <vt:lpstr>Subject 3</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change detection using conditional copula</dc:title>
  <dc:creator>snehal shirvaiker</dc:creator>
  <cp:lastModifiedBy>SNEHAL SHIRVAIKER - 86072200013</cp:lastModifiedBy>
  <cp:revision>60</cp:revision>
  <dcterms:modified xsi:type="dcterms:W3CDTF">2023-03-21T09:32:12Z</dcterms:modified>
</cp:coreProperties>
</file>